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309" r:id="rId5"/>
    <p:sldId id="312" r:id="rId6"/>
    <p:sldId id="314" r:id="rId7"/>
    <p:sldId id="313" r:id="rId8"/>
    <p:sldId id="306" r:id="rId9"/>
    <p:sldId id="295" r:id="rId10"/>
    <p:sldId id="292" r:id="rId11"/>
    <p:sldId id="311" r:id="rId12"/>
    <p:sldId id="296" r:id="rId13"/>
    <p:sldId id="297" r:id="rId14"/>
    <p:sldId id="287" r:id="rId15"/>
    <p:sldId id="288" r:id="rId16"/>
    <p:sldId id="310" r:id="rId17"/>
    <p:sldId id="260" r:id="rId18"/>
    <p:sldId id="268" r:id="rId19"/>
    <p:sldId id="304" r:id="rId20"/>
    <p:sldId id="30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524" autoAdjust="0"/>
  </p:normalViewPr>
  <p:slideViewPr>
    <p:cSldViewPr snapToGrid="0">
      <p:cViewPr varScale="1">
        <p:scale>
          <a:sx n="111" d="100"/>
          <a:sy n="111" d="100"/>
        </p:scale>
        <p:origin x="600" y="114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[$$-409]#,##0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A2B9E2-53F0-4ADC-8E46-38B22EBC2A5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4879951-FE2E-4A07-B5B1-1E2CB2DCE9C2}">
      <dgm:prSet phldrT="[Text]" phldr="0" custT="1"/>
      <dgm:spPr>
        <a:ln>
          <a:noFill/>
        </a:ln>
      </dgm:spPr>
      <dgm:t>
        <a:bodyPr tIns="365760"/>
        <a:lstStyle/>
        <a:p>
          <a:r>
            <a:rPr lang="en-US" sz="2400" dirty="0">
              <a:solidFill>
                <a:schemeClr val="tx1"/>
              </a:solidFill>
              <a:latin typeface="+mj-lt"/>
            </a:rPr>
            <a:t>Thin-Film Bubbles</a:t>
          </a:r>
        </a:p>
        <a:p>
          <a:r>
            <a:rPr lang="en-US" sz="1600" b="1" dirty="0">
              <a:solidFill>
                <a:schemeClr val="tx1"/>
              </a:solidFill>
              <a:latin typeface="+mn-lt"/>
            </a:rPr>
            <a:t>SPH method</a:t>
          </a:r>
        </a:p>
        <a:p>
          <a:endParaRPr lang="en-US" sz="1800" dirty="0">
            <a:solidFill>
              <a:schemeClr val="tx1"/>
            </a:solidFill>
            <a:latin typeface="+mj-lt"/>
          </a:endParaRPr>
        </a:p>
      </dgm:t>
    </dgm:pt>
    <dgm:pt modelId="{519E7D13-95C2-4D5E-AC29-F9E5914B294F}" type="par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919F06D-0E72-4383-B054-A6492C43359A}" type="sib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E90122EF-7E6F-4A23-968F-90A0DB380749}">
      <dgm:prSet phldrT="[Text]" phldr="0" custT="1"/>
      <dgm:spPr>
        <a:ln>
          <a:noFill/>
        </a:ln>
      </dgm:spPr>
      <dgm:t>
        <a:bodyPr/>
        <a:lstStyle/>
        <a:p>
          <a:r>
            <a:rPr lang="en-US" sz="2000" dirty="0">
              <a:solidFill>
                <a:schemeClr val="tx1"/>
              </a:solidFill>
              <a:latin typeface="+mj-lt"/>
            </a:rPr>
            <a:t>Surface Tension</a:t>
          </a:r>
        </a:p>
        <a:p>
          <a:r>
            <a:rPr lang="en-US" sz="1400" dirty="0">
              <a:solidFill>
                <a:schemeClr val="tx1"/>
              </a:solidFill>
              <a:latin typeface="+mn-lt"/>
            </a:rPr>
            <a:t>Macroscopic level</a:t>
          </a:r>
        </a:p>
      </dgm:t>
    </dgm:pt>
    <dgm:pt modelId="{73A6102F-EFA3-4A37-8094-920B60E95634}" type="parTrans" cxnId="{E5C7F86B-4F82-4021-95F2-C28DAC403C0A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502DD61-DB08-4893-BB39-096F5EDFDB7E}" type="sibTrans" cxnId="{E5C7F86B-4F82-4021-95F2-C28DAC403C0A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EFF81BA-1920-438E-9DBD-E463C3BD71DF}">
      <dgm:prSet phldrT="[Text]" phldr="0" custT="1"/>
      <dgm:spPr>
        <a:ln>
          <a:noFill/>
        </a:ln>
      </dgm:spPr>
      <dgm:t>
        <a:bodyPr/>
        <a:lstStyle/>
        <a:p>
          <a:r>
            <a:rPr lang="en-US" sz="2000" dirty="0">
              <a:solidFill>
                <a:schemeClr val="tx1"/>
              </a:solidFill>
              <a:latin typeface="+mj-lt"/>
            </a:rPr>
            <a:t>Varying thickness</a:t>
          </a:r>
        </a:p>
        <a:p>
          <a:r>
            <a:rPr lang="en-US" sz="1400" dirty="0">
              <a:solidFill>
                <a:schemeClr val="tx1"/>
              </a:solidFill>
              <a:latin typeface="+mn-lt"/>
            </a:rPr>
            <a:t>Microscopic scale</a:t>
          </a:r>
        </a:p>
      </dgm:t>
    </dgm:pt>
    <dgm:pt modelId="{183DC87C-F226-46F2-B3DE-16B83B4C90FF}" type="parTrans" cxnId="{8E4386B7-6086-4529-B9B7-BD5B078DD933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B0511FD6-6AC9-4013-9B60-6232DA58E765}" type="sibTrans" cxnId="{8E4386B7-6086-4529-B9B7-BD5B078DD933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1A26779-B355-432C-9E48-46E69AA863DB}">
      <dgm:prSet phldrT="[Text]" phldr="0" custT="1"/>
      <dgm:spPr>
        <a:ln>
          <a:noFill/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800" dirty="0">
              <a:solidFill>
                <a:schemeClr val="tx1"/>
              </a:solidFill>
              <a:latin typeface="+mj-lt"/>
            </a:rPr>
            <a:t>Elegant, minimal-surface geometries by tension resulted from external force</a:t>
          </a:r>
        </a:p>
      </dgm:t>
    </dgm:pt>
    <dgm:pt modelId="{62A8C1DC-BBF2-4B56-B1F8-F80E66CD17C0}" type="parTrans" cxnId="{A2D9EE1D-FBA4-48C0-A96E-7E1A4824DEE5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DAE66C87-98C6-40E7-9CC5-56DC7BEE7E8D}" type="sibTrans" cxnId="{A2D9EE1D-FBA4-48C0-A96E-7E1A4824DEE5}">
      <dgm:prSet/>
      <dgm:spPr/>
      <dgm:t>
        <a:bodyPr/>
        <a:lstStyle/>
        <a:p>
          <a:endParaRPr lang="en-US"/>
        </a:p>
      </dgm:t>
    </dgm:pt>
    <dgm:pt modelId="{CA2FEC29-3EF7-4280-BECF-2C08F73E55B7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Vibrant and </a:t>
          </a:r>
          <a:r>
            <a:rPr lang="en-US" sz="1800" dirty="0" err="1">
              <a:solidFill>
                <a:schemeClr val="tx1"/>
              </a:solidFill>
              <a:latin typeface="+mj-lt"/>
            </a:rPr>
            <a:t>delecate</a:t>
          </a:r>
          <a:r>
            <a:rPr lang="en-US" sz="1800" dirty="0">
              <a:solidFill>
                <a:schemeClr val="tx1"/>
              </a:solidFill>
              <a:latin typeface="+mj-lt"/>
            </a:rPr>
            <a:t> color pattern from the interference of light and varying thickness</a:t>
          </a:r>
          <a:endParaRPr lang="en-US" sz="1200" dirty="0">
            <a:solidFill>
              <a:schemeClr val="tx1"/>
            </a:solidFill>
            <a:latin typeface="+mn-lt"/>
          </a:endParaRPr>
        </a:p>
      </dgm:t>
    </dgm:pt>
    <dgm:pt modelId="{8619BB96-EEDD-4685-83E0-2B452A4CEFBD}" type="parTrans" cxnId="{DF3CCC31-8411-41DA-8D90-F44DCB2F63CC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699D8503-5DD3-4E17-B80F-4006F881D9F3}" type="sibTrans" cxnId="{DF3CCC31-8411-41DA-8D90-F44DCB2F63CC}">
      <dgm:prSet/>
      <dgm:spPr/>
      <dgm:t>
        <a:bodyPr/>
        <a:lstStyle/>
        <a:p>
          <a:endParaRPr lang="en-US"/>
        </a:p>
      </dgm:t>
    </dgm:pt>
    <dgm:pt modelId="{39203E46-87DB-4380-BB72-399C63E67D51}" type="pres">
      <dgm:prSet presAssocID="{CBA2B9E2-53F0-4ADC-8E46-38B22EBC2A5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FB0E2F0-5BF7-4CF4-8813-52E7D8FCE17D}" type="pres">
      <dgm:prSet presAssocID="{C4879951-FE2E-4A07-B5B1-1E2CB2DCE9C2}" presName="hierRoot1" presStyleCnt="0">
        <dgm:presLayoutVars>
          <dgm:hierBranch val="init"/>
        </dgm:presLayoutVars>
      </dgm:prSet>
      <dgm:spPr/>
    </dgm:pt>
    <dgm:pt modelId="{68D0F851-AE0E-489C-9295-8F0AFD03C6AF}" type="pres">
      <dgm:prSet presAssocID="{C4879951-FE2E-4A07-B5B1-1E2CB2DCE9C2}" presName="rootComposite1" presStyleCnt="0"/>
      <dgm:spPr/>
    </dgm:pt>
    <dgm:pt modelId="{77A167E2-E1AF-4D5E-9C92-994B1DE28A97}" type="pres">
      <dgm:prSet presAssocID="{C4879951-FE2E-4A07-B5B1-1E2CB2DCE9C2}" presName="rootText1" presStyleLbl="node0" presStyleIdx="0" presStyleCnt="1" custScaleY="99922">
        <dgm:presLayoutVars>
          <dgm:chPref val="3"/>
        </dgm:presLayoutVars>
      </dgm:prSet>
      <dgm:spPr/>
    </dgm:pt>
    <dgm:pt modelId="{B8F92B41-0893-46A8-B126-437873777856}" type="pres">
      <dgm:prSet presAssocID="{C4879951-FE2E-4A07-B5B1-1E2CB2DCE9C2}" presName="rootConnector1" presStyleLbl="node1" presStyleIdx="0" presStyleCnt="0"/>
      <dgm:spPr/>
    </dgm:pt>
    <dgm:pt modelId="{833FB061-7E6E-4CCD-B5C2-ABBD43995FD5}" type="pres">
      <dgm:prSet presAssocID="{C4879951-FE2E-4A07-B5B1-1E2CB2DCE9C2}" presName="hierChild2" presStyleCnt="0"/>
      <dgm:spPr/>
    </dgm:pt>
    <dgm:pt modelId="{64EB3E4B-9DF1-41C2-B537-8771A225FF51}" type="pres">
      <dgm:prSet presAssocID="{73A6102F-EFA3-4A37-8094-920B60E95634}" presName="Name64" presStyleLbl="parChTrans1D2" presStyleIdx="0" presStyleCnt="2"/>
      <dgm:spPr/>
    </dgm:pt>
    <dgm:pt modelId="{4E32F3BB-74F5-475A-9C46-C67DC9CA1071}" type="pres">
      <dgm:prSet presAssocID="{E90122EF-7E6F-4A23-968F-90A0DB380749}" presName="hierRoot2" presStyleCnt="0">
        <dgm:presLayoutVars>
          <dgm:hierBranch val="init"/>
        </dgm:presLayoutVars>
      </dgm:prSet>
      <dgm:spPr/>
    </dgm:pt>
    <dgm:pt modelId="{AA8BD1EC-1741-4F7D-98E0-42B93F1162BE}" type="pres">
      <dgm:prSet presAssocID="{E90122EF-7E6F-4A23-968F-90A0DB380749}" presName="rootComposite" presStyleCnt="0"/>
      <dgm:spPr/>
    </dgm:pt>
    <dgm:pt modelId="{C154D395-FDEC-442D-B1F2-E2C2BC8DA9E8}" type="pres">
      <dgm:prSet presAssocID="{E90122EF-7E6F-4A23-968F-90A0DB380749}" presName="rootText" presStyleLbl="node2" presStyleIdx="0" presStyleCnt="2" custLinFactNeighborX="-21" custLinFactNeighborY="23314">
        <dgm:presLayoutVars>
          <dgm:chPref val="3"/>
        </dgm:presLayoutVars>
      </dgm:prSet>
      <dgm:spPr/>
    </dgm:pt>
    <dgm:pt modelId="{C53E4CCC-5480-4B1A-93C8-C3B7D307C322}" type="pres">
      <dgm:prSet presAssocID="{E90122EF-7E6F-4A23-968F-90A0DB380749}" presName="rootConnector" presStyleLbl="node2" presStyleIdx="0" presStyleCnt="2"/>
      <dgm:spPr/>
    </dgm:pt>
    <dgm:pt modelId="{F6DD9BBB-107D-4158-B34A-973A82AEF3F4}" type="pres">
      <dgm:prSet presAssocID="{E90122EF-7E6F-4A23-968F-90A0DB380749}" presName="hierChild4" presStyleCnt="0"/>
      <dgm:spPr/>
    </dgm:pt>
    <dgm:pt modelId="{0E697D12-3BD7-438D-9F15-24413B844181}" type="pres">
      <dgm:prSet presAssocID="{62A8C1DC-BBF2-4B56-B1F8-F80E66CD17C0}" presName="Name64" presStyleLbl="parChTrans1D3" presStyleIdx="0" presStyleCnt="2"/>
      <dgm:spPr/>
    </dgm:pt>
    <dgm:pt modelId="{508F747D-C617-497F-92B9-F15D8A0110B4}" type="pres">
      <dgm:prSet presAssocID="{31A26779-B355-432C-9E48-46E69AA863DB}" presName="hierRoot2" presStyleCnt="0">
        <dgm:presLayoutVars>
          <dgm:hierBranch val="init"/>
        </dgm:presLayoutVars>
      </dgm:prSet>
      <dgm:spPr/>
    </dgm:pt>
    <dgm:pt modelId="{7AF6DC77-0A67-4BCD-96DA-ED56A761137D}" type="pres">
      <dgm:prSet presAssocID="{31A26779-B355-432C-9E48-46E69AA863DB}" presName="rootComposite" presStyleCnt="0"/>
      <dgm:spPr/>
    </dgm:pt>
    <dgm:pt modelId="{52960E96-B766-4CCB-B371-4F2A4432E9B2}" type="pres">
      <dgm:prSet presAssocID="{31A26779-B355-432C-9E48-46E69AA863DB}" presName="rootText" presStyleLbl="node3" presStyleIdx="0" presStyleCnt="2" custScaleX="130613" custScaleY="229409" custLinFactNeighborX="-799" custLinFactNeighborY="22077">
        <dgm:presLayoutVars>
          <dgm:chPref val="3"/>
        </dgm:presLayoutVars>
      </dgm:prSet>
      <dgm:spPr/>
    </dgm:pt>
    <dgm:pt modelId="{E13FD76D-5CC3-4477-9AE4-E916D188CDC0}" type="pres">
      <dgm:prSet presAssocID="{31A26779-B355-432C-9E48-46E69AA863DB}" presName="rootConnector" presStyleLbl="node3" presStyleIdx="0" presStyleCnt="2"/>
      <dgm:spPr/>
    </dgm:pt>
    <dgm:pt modelId="{F508CC95-586D-47D8-B423-F1CA51CA7C3C}" type="pres">
      <dgm:prSet presAssocID="{31A26779-B355-432C-9E48-46E69AA863DB}" presName="hierChild4" presStyleCnt="0"/>
      <dgm:spPr/>
    </dgm:pt>
    <dgm:pt modelId="{5AA0B381-EA19-4AD6-9252-B1E625C36C7C}" type="pres">
      <dgm:prSet presAssocID="{31A26779-B355-432C-9E48-46E69AA863DB}" presName="hierChild5" presStyleCnt="0"/>
      <dgm:spPr/>
    </dgm:pt>
    <dgm:pt modelId="{51EC5AF3-F220-4C33-AD72-3E4C8F09FC1B}" type="pres">
      <dgm:prSet presAssocID="{E90122EF-7E6F-4A23-968F-90A0DB380749}" presName="hierChild5" presStyleCnt="0"/>
      <dgm:spPr/>
    </dgm:pt>
    <dgm:pt modelId="{4CDE4160-7704-4D6C-B259-551B88F2DC28}" type="pres">
      <dgm:prSet presAssocID="{183DC87C-F226-46F2-B3DE-16B83B4C90FF}" presName="Name64" presStyleLbl="parChTrans1D2" presStyleIdx="1" presStyleCnt="2"/>
      <dgm:spPr/>
    </dgm:pt>
    <dgm:pt modelId="{F1EEBD36-972D-4776-B6FA-30F146CBE4CC}" type="pres">
      <dgm:prSet presAssocID="{3EFF81BA-1920-438E-9DBD-E463C3BD71DF}" presName="hierRoot2" presStyleCnt="0">
        <dgm:presLayoutVars>
          <dgm:hierBranch val="init"/>
        </dgm:presLayoutVars>
      </dgm:prSet>
      <dgm:spPr/>
    </dgm:pt>
    <dgm:pt modelId="{DAED8373-856D-401F-B6A2-37648315DE07}" type="pres">
      <dgm:prSet presAssocID="{3EFF81BA-1920-438E-9DBD-E463C3BD71DF}" presName="rootComposite" presStyleCnt="0"/>
      <dgm:spPr/>
    </dgm:pt>
    <dgm:pt modelId="{ECEBE82E-8419-43D9-A0C8-65FFBFADF737}" type="pres">
      <dgm:prSet presAssocID="{3EFF81BA-1920-438E-9DBD-E463C3BD71DF}" presName="rootText" presStyleLbl="node2" presStyleIdx="1" presStyleCnt="2" custLinFactNeighborX="-934" custLinFactNeighborY="11851">
        <dgm:presLayoutVars>
          <dgm:chPref val="3"/>
        </dgm:presLayoutVars>
      </dgm:prSet>
      <dgm:spPr/>
    </dgm:pt>
    <dgm:pt modelId="{D282EF26-99AE-4228-906A-68CF9CB21486}" type="pres">
      <dgm:prSet presAssocID="{3EFF81BA-1920-438E-9DBD-E463C3BD71DF}" presName="rootConnector" presStyleLbl="node2" presStyleIdx="1" presStyleCnt="2"/>
      <dgm:spPr/>
    </dgm:pt>
    <dgm:pt modelId="{AF335727-BF06-4F91-AC4F-62AA33CE58EF}" type="pres">
      <dgm:prSet presAssocID="{3EFF81BA-1920-438E-9DBD-E463C3BD71DF}" presName="hierChild4" presStyleCnt="0"/>
      <dgm:spPr/>
    </dgm:pt>
    <dgm:pt modelId="{462B98FC-2196-400C-9F38-FB3D1777E05A}" type="pres">
      <dgm:prSet presAssocID="{8619BB96-EEDD-4685-83E0-2B452A4CEFBD}" presName="Name64" presStyleLbl="parChTrans1D3" presStyleIdx="1" presStyleCnt="2"/>
      <dgm:spPr/>
    </dgm:pt>
    <dgm:pt modelId="{B21DA685-F029-4E6D-AE52-D3091335A6EF}" type="pres">
      <dgm:prSet presAssocID="{CA2FEC29-3EF7-4280-BECF-2C08F73E55B7}" presName="hierRoot2" presStyleCnt="0">
        <dgm:presLayoutVars>
          <dgm:hierBranch val="init"/>
        </dgm:presLayoutVars>
      </dgm:prSet>
      <dgm:spPr/>
    </dgm:pt>
    <dgm:pt modelId="{836B16F6-48D2-48D8-BD10-B743278BEF5B}" type="pres">
      <dgm:prSet presAssocID="{CA2FEC29-3EF7-4280-BECF-2C08F73E55B7}" presName="rootComposite" presStyleCnt="0"/>
      <dgm:spPr/>
    </dgm:pt>
    <dgm:pt modelId="{E68AD8BF-9396-4CBE-BBFE-F4FED8B166FD}" type="pres">
      <dgm:prSet presAssocID="{CA2FEC29-3EF7-4280-BECF-2C08F73E55B7}" presName="rootText" presStyleLbl="node3" presStyleIdx="1" presStyleCnt="2" custScaleX="130753" custScaleY="207671" custLinFactNeighborX="-846" custLinFactNeighborY="16092">
        <dgm:presLayoutVars>
          <dgm:chPref val="3"/>
        </dgm:presLayoutVars>
      </dgm:prSet>
      <dgm:spPr/>
    </dgm:pt>
    <dgm:pt modelId="{33DE1863-18DB-4B82-A4E1-38E32A9A6BB0}" type="pres">
      <dgm:prSet presAssocID="{CA2FEC29-3EF7-4280-BECF-2C08F73E55B7}" presName="rootConnector" presStyleLbl="node3" presStyleIdx="1" presStyleCnt="2"/>
      <dgm:spPr/>
    </dgm:pt>
    <dgm:pt modelId="{929C3B5A-5851-48B9-8A23-55F79774D2AB}" type="pres">
      <dgm:prSet presAssocID="{CA2FEC29-3EF7-4280-BECF-2C08F73E55B7}" presName="hierChild4" presStyleCnt="0"/>
      <dgm:spPr/>
    </dgm:pt>
    <dgm:pt modelId="{D9C824DA-E915-4F1D-9689-F3A950EA851D}" type="pres">
      <dgm:prSet presAssocID="{CA2FEC29-3EF7-4280-BECF-2C08F73E55B7}" presName="hierChild5" presStyleCnt="0"/>
      <dgm:spPr/>
    </dgm:pt>
    <dgm:pt modelId="{3BA32824-FAC2-4761-A593-6FED291B3C65}" type="pres">
      <dgm:prSet presAssocID="{3EFF81BA-1920-438E-9DBD-E463C3BD71DF}" presName="hierChild5" presStyleCnt="0"/>
      <dgm:spPr/>
    </dgm:pt>
    <dgm:pt modelId="{5D5F1B30-7DEF-4DE7-A58B-70CECF7967DC}" type="pres">
      <dgm:prSet presAssocID="{C4879951-FE2E-4A07-B5B1-1E2CB2DCE9C2}" presName="hierChild3" presStyleCnt="0"/>
      <dgm:spPr/>
    </dgm:pt>
  </dgm:ptLst>
  <dgm:cxnLst>
    <dgm:cxn modelId="{067FC511-E1FD-4152-830C-FDF481AFF5D1}" srcId="{CBA2B9E2-53F0-4ADC-8E46-38B22EBC2A56}" destId="{C4879951-FE2E-4A07-B5B1-1E2CB2DCE9C2}" srcOrd="0" destOrd="0" parTransId="{519E7D13-95C2-4D5E-AC29-F9E5914B294F}" sibTransId="{3919F06D-0E72-4383-B054-A6492C43359A}"/>
    <dgm:cxn modelId="{A2D9EE1D-FBA4-48C0-A96E-7E1A4824DEE5}" srcId="{E90122EF-7E6F-4A23-968F-90A0DB380749}" destId="{31A26779-B355-432C-9E48-46E69AA863DB}" srcOrd="0" destOrd="0" parTransId="{62A8C1DC-BBF2-4B56-B1F8-F80E66CD17C0}" sibTransId="{DAE66C87-98C6-40E7-9CC5-56DC7BEE7E8D}"/>
    <dgm:cxn modelId="{5EFAD527-1CC4-42D6-ACA4-DF6D283A00FE}" type="presOf" srcId="{183DC87C-F226-46F2-B3DE-16B83B4C90FF}" destId="{4CDE4160-7704-4D6C-B259-551B88F2DC28}" srcOrd="0" destOrd="0" presId="urn:microsoft.com/office/officeart/2009/3/layout/HorizontalOrganizationChart"/>
    <dgm:cxn modelId="{DF3CCC31-8411-41DA-8D90-F44DCB2F63CC}" srcId="{3EFF81BA-1920-438E-9DBD-E463C3BD71DF}" destId="{CA2FEC29-3EF7-4280-BECF-2C08F73E55B7}" srcOrd="0" destOrd="0" parTransId="{8619BB96-EEDD-4685-83E0-2B452A4CEFBD}" sibTransId="{699D8503-5DD3-4E17-B80F-4006F881D9F3}"/>
    <dgm:cxn modelId="{FF6BEF3E-FA12-4F06-8F35-A302906176B9}" type="presOf" srcId="{CBA2B9E2-53F0-4ADC-8E46-38B22EBC2A56}" destId="{39203E46-87DB-4380-BB72-399C63E67D51}" srcOrd="0" destOrd="0" presId="urn:microsoft.com/office/officeart/2009/3/layout/HorizontalOrganizationChart"/>
    <dgm:cxn modelId="{117BDB49-66DA-42D6-A048-6D3F1DF0D3DA}" type="presOf" srcId="{31A26779-B355-432C-9E48-46E69AA863DB}" destId="{E13FD76D-5CC3-4477-9AE4-E916D188CDC0}" srcOrd="1" destOrd="0" presId="urn:microsoft.com/office/officeart/2009/3/layout/HorizontalOrganizationChart"/>
    <dgm:cxn modelId="{4AE39A6A-D845-4F53-A801-EE6DDF93FA9B}" type="presOf" srcId="{3EFF81BA-1920-438E-9DBD-E463C3BD71DF}" destId="{D282EF26-99AE-4228-906A-68CF9CB21486}" srcOrd="1" destOrd="0" presId="urn:microsoft.com/office/officeart/2009/3/layout/HorizontalOrganizationChart"/>
    <dgm:cxn modelId="{E5C7F86B-4F82-4021-95F2-C28DAC403C0A}" srcId="{C4879951-FE2E-4A07-B5B1-1E2CB2DCE9C2}" destId="{E90122EF-7E6F-4A23-968F-90A0DB380749}" srcOrd="0" destOrd="0" parTransId="{73A6102F-EFA3-4A37-8094-920B60E95634}" sibTransId="{3502DD61-DB08-4893-BB39-096F5EDFDB7E}"/>
    <dgm:cxn modelId="{FC07A574-9D11-43B6-909C-B8DD74DF1E32}" type="presOf" srcId="{3EFF81BA-1920-438E-9DBD-E463C3BD71DF}" destId="{ECEBE82E-8419-43D9-A0C8-65FFBFADF737}" srcOrd="0" destOrd="0" presId="urn:microsoft.com/office/officeart/2009/3/layout/HorizontalOrganizationChart"/>
    <dgm:cxn modelId="{522DF65A-F2D4-4050-BCCE-0FC05A21B86B}" type="presOf" srcId="{E90122EF-7E6F-4A23-968F-90A0DB380749}" destId="{C53E4CCC-5480-4B1A-93C8-C3B7D307C322}" srcOrd="1" destOrd="0" presId="urn:microsoft.com/office/officeart/2009/3/layout/HorizontalOrganizationChart"/>
    <dgm:cxn modelId="{FADB1D89-EC85-49A6-BB95-F1526E15C285}" type="presOf" srcId="{73A6102F-EFA3-4A37-8094-920B60E95634}" destId="{64EB3E4B-9DF1-41C2-B537-8771A225FF51}" srcOrd="0" destOrd="0" presId="urn:microsoft.com/office/officeart/2009/3/layout/HorizontalOrganizationChart"/>
    <dgm:cxn modelId="{489F3789-14B2-4E47-AEB9-79E4D66FE35C}" type="presOf" srcId="{8619BB96-EEDD-4685-83E0-2B452A4CEFBD}" destId="{462B98FC-2196-400C-9F38-FB3D1777E05A}" srcOrd="0" destOrd="0" presId="urn:microsoft.com/office/officeart/2009/3/layout/HorizontalOrganizationChart"/>
    <dgm:cxn modelId="{BE006DA6-C0FA-4DB4-B94E-EA011F3457B3}" type="presOf" srcId="{C4879951-FE2E-4A07-B5B1-1E2CB2DCE9C2}" destId="{77A167E2-E1AF-4D5E-9C92-994B1DE28A97}" srcOrd="0" destOrd="0" presId="urn:microsoft.com/office/officeart/2009/3/layout/HorizontalOrganizationChart"/>
    <dgm:cxn modelId="{6F83C1B5-CA91-429B-932D-5265B9E5D054}" type="presOf" srcId="{C4879951-FE2E-4A07-B5B1-1E2CB2DCE9C2}" destId="{B8F92B41-0893-46A8-B126-437873777856}" srcOrd="1" destOrd="0" presId="urn:microsoft.com/office/officeart/2009/3/layout/HorizontalOrganizationChart"/>
    <dgm:cxn modelId="{8E4386B7-6086-4529-B9B7-BD5B078DD933}" srcId="{C4879951-FE2E-4A07-B5B1-1E2CB2DCE9C2}" destId="{3EFF81BA-1920-438E-9DBD-E463C3BD71DF}" srcOrd="1" destOrd="0" parTransId="{183DC87C-F226-46F2-B3DE-16B83B4C90FF}" sibTransId="{B0511FD6-6AC9-4013-9B60-6232DA58E765}"/>
    <dgm:cxn modelId="{1D507EB9-CF09-4974-9603-73099DB96170}" type="presOf" srcId="{31A26779-B355-432C-9E48-46E69AA863DB}" destId="{52960E96-B766-4CCB-B371-4F2A4432E9B2}" srcOrd="0" destOrd="0" presId="urn:microsoft.com/office/officeart/2009/3/layout/HorizontalOrganizationChart"/>
    <dgm:cxn modelId="{61AF3DED-EBDA-4971-AC97-571E3329CC8B}" type="presOf" srcId="{CA2FEC29-3EF7-4280-BECF-2C08F73E55B7}" destId="{33DE1863-18DB-4B82-A4E1-38E32A9A6BB0}" srcOrd="1" destOrd="0" presId="urn:microsoft.com/office/officeart/2009/3/layout/HorizontalOrganizationChart"/>
    <dgm:cxn modelId="{25C47AF3-9998-4D14-B710-657B90899D80}" type="presOf" srcId="{E90122EF-7E6F-4A23-968F-90A0DB380749}" destId="{C154D395-FDEC-442D-B1F2-E2C2BC8DA9E8}" srcOrd="0" destOrd="0" presId="urn:microsoft.com/office/officeart/2009/3/layout/HorizontalOrganizationChart"/>
    <dgm:cxn modelId="{249F32FB-16BE-4487-9473-7848CDF244FC}" type="presOf" srcId="{CA2FEC29-3EF7-4280-BECF-2C08F73E55B7}" destId="{E68AD8BF-9396-4CBE-BBFE-F4FED8B166FD}" srcOrd="0" destOrd="0" presId="urn:microsoft.com/office/officeart/2009/3/layout/HorizontalOrganizationChart"/>
    <dgm:cxn modelId="{365304FE-8FCB-4BE7-9829-33A4365FD0D3}" type="presOf" srcId="{62A8C1DC-BBF2-4B56-B1F8-F80E66CD17C0}" destId="{0E697D12-3BD7-438D-9F15-24413B844181}" srcOrd="0" destOrd="0" presId="urn:microsoft.com/office/officeart/2009/3/layout/HorizontalOrganizationChart"/>
    <dgm:cxn modelId="{70097140-F182-4C5B-9386-56B54A5B76EF}" type="presParOf" srcId="{39203E46-87DB-4380-BB72-399C63E67D51}" destId="{CFB0E2F0-5BF7-4CF4-8813-52E7D8FCE17D}" srcOrd="0" destOrd="0" presId="urn:microsoft.com/office/officeart/2009/3/layout/HorizontalOrganizationChart"/>
    <dgm:cxn modelId="{44E3C29C-6B24-43DB-A002-67423BF8CAF5}" type="presParOf" srcId="{CFB0E2F0-5BF7-4CF4-8813-52E7D8FCE17D}" destId="{68D0F851-AE0E-489C-9295-8F0AFD03C6AF}" srcOrd="0" destOrd="0" presId="urn:microsoft.com/office/officeart/2009/3/layout/HorizontalOrganizationChart"/>
    <dgm:cxn modelId="{BFD08724-93DB-4E6C-B81D-94C32B546992}" type="presParOf" srcId="{68D0F851-AE0E-489C-9295-8F0AFD03C6AF}" destId="{77A167E2-E1AF-4D5E-9C92-994B1DE28A97}" srcOrd="0" destOrd="0" presId="urn:microsoft.com/office/officeart/2009/3/layout/HorizontalOrganizationChart"/>
    <dgm:cxn modelId="{941DE0B2-903A-4ADE-80E3-4C2581439317}" type="presParOf" srcId="{68D0F851-AE0E-489C-9295-8F0AFD03C6AF}" destId="{B8F92B41-0893-46A8-B126-437873777856}" srcOrd="1" destOrd="0" presId="urn:microsoft.com/office/officeart/2009/3/layout/HorizontalOrganizationChart"/>
    <dgm:cxn modelId="{4687E48B-BD93-4BA2-8987-6B4540B23489}" type="presParOf" srcId="{CFB0E2F0-5BF7-4CF4-8813-52E7D8FCE17D}" destId="{833FB061-7E6E-4CCD-B5C2-ABBD43995FD5}" srcOrd="1" destOrd="0" presId="urn:microsoft.com/office/officeart/2009/3/layout/HorizontalOrganizationChart"/>
    <dgm:cxn modelId="{B890B879-06E9-47E0-9537-2D3BB97EE126}" type="presParOf" srcId="{833FB061-7E6E-4CCD-B5C2-ABBD43995FD5}" destId="{64EB3E4B-9DF1-41C2-B537-8771A225FF51}" srcOrd="0" destOrd="0" presId="urn:microsoft.com/office/officeart/2009/3/layout/HorizontalOrganizationChart"/>
    <dgm:cxn modelId="{4F5B6E3B-373B-4C65-A736-D06E47498137}" type="presParOf" srcId="{833FB061-7E6E-4CCD-B5C2-ABBD43995FD5}" destId="{4E32F3BB-74F5-475A-9C46-C67DC9CA1071}" srcOrd="1" destOrd="0" presId="urn:microsoft.com/office/officeart/2009/3/layout/HorizontalOrganizationChart"/>
    <dgm:cxn modelId="{5EDD3189-A769-477A-9B0A-C563ABA81B7F}" type="presParOf" srcId="{4E32F3BB-74F5-475A-9C46-C67DC9CA1071}" destId="{AA8BD1EC-1741-4F7D-98E0-42B93F1162BE}" srcOrd="0" destOrd="0" presId="urn:microsoft.com/office/officeart/2009/3/layout/HorizontalOrganizationChart"/>
    <dgm:cxn modelId="{F7B2F8BA-14F5-41E9-8FA6-E2E9A8352245}" type="presParOf" srcId="{AA8BD1EC-1741-4F7D-98E0-42B93F1162BE}" destId="{C154D395-FDEC-442D-B1F2-E2C2BC8DA9E8}" srcOrd="0" destOrd="0" presId="urn:microsoft.com/office/officeart/2009/3/layout/HorizontalOrganizationChart"/>
    <dgm:cxn modelId="{A6D7E436-3D4E-4B77-B2E6-F5D3EA89B5DF}" type="presParOf" srcId="{AA8BD1EC-1741-4F7D-98E0-42B93F1162BE}" destId="{C53E4CCC-5480-4B1A-93C8-C3B7D307C322}" srcOrd="1" destOrd="0" presId="urn:microsoft.com/office/officeart/2009/3/layout/HorizontalOrganizationChart"/>
    <dgm:cxn modelId="{22678542-35DB-4D73-8042-E92198CFB7D3}" type="presParOf" srcId="{4E32F3BB-74F5-475A-9C46-C67DC9CA1071}" destId="{F6DD9BBB-107D-4158-B34A-973A82AEF3F4}" srcOrd="1" destOrd="0" presId="urn:microsoft.com/office/officeart/2009/3/layout/HorizontalOrganizationChart"/>
    <dgm:cxn modelId="{2ADAD03B-FDC3-4129-B584-E7E01E92AE77}" type="presParOf" srcId="{F6DD9BBB-107D-4158-B34A-973A82AEF3F4}" destId="{0E697D12-3BD7-438D-9F15-24413B844181}" srcOrd="0" destOrd="0" presId="urn:microsoft.com/office/officeart/2009/3/layout/HorizontalOrganizationChart"/>
    <dgm:cxn modelId="{13017F8B-F106-4CA8-9A31-7886E2701C50}" type="presParOf" srcId="{F6DD9BBB-107D-4158-B34A-973A82AEF3F4}" destId="{508F747D-C617-497F-92B9-F15D8A0110B4}" srcOrd="1" destOrd="0" presId="urn:microsoft.com/office/officeart/2009/3/layout/HorizontalOrganizationChart"/>
    <dgm:cxn modelId="{D639EC68-618F-4972-863E-71D3DD58671E}" type="presParOf" srcId="{508F747D-C617-497F-92B9-F15D8A0110B4}" destId="{7AF6DC77-0A67-4BCD-96DA-ED56A761137D}" srcOrd="0" destOrd="0" presId="urn:microsoft.com/office/officeart/2009/3/layout/HorizontalOrganizationChart"/>
    <dgm:cxn modelId="{892C061D-CC1C-4606-9C1B-9C693C65A53E}" type="presParOf" srcId="{7AF6DC77-0A67-4BCD-96DA-ED56A761137D}" destId="{52960E96-B766-4CCB-B371-4F2A4432E9B2}" srcOrd="0" destOrd="0" presId="urn:microsoft.com/office/officeart/2009/3/layout/HorizontalOrganizationChart"/>
    <dgm:cxn modelId="{4F154B51-4671-4994-A6DF-846C87EFE70B}" type="presParOf" srcId="{7AF6DC77-0A67-4BCD-96DA-ED56A761137D}" destId="{E13FD76D-5CC3-4477-9AE4-E916D188CDC0}" srcOrd="1" destOrd="0" presId="urn:microsoft.com/office/officeart/2009/3/layout/HorizontalOrganizationChart"/>
    <dgm:cxn modelId="{E7614FE5-7970-4F9B-B6EB-407B235925CF}" type="presParOf" srcId="{508F747D-C617-497F-92B9-F15D8A0110B4}" destId="{F508CC95-586D-47D8-B423-F1CA51CA7C3C}" srcOrd="1" destOrd="0" presId="urn:microsoft.com/office/officeart/2009/3/layout/HorizontalOrganizationChart"/>
    <dgm:cxn modelId="{6339FD73-2F2B-4260-BB37-6E24CEDFFD2D}" type="presParOf" srcId="{508F747D-C617-497F-92B9-F15D8A0110B4}" destId="{5AA0B381-EA19-4AD6-9252-B1E625C36C7C}" srcOrd="2" destOrd="0" presId="urn:microsoft.com/office/officeart/2009/3/layout/HorizontalOrganizationChart"/>
    <dgm:cxn modelId="{8D09DEE1-8489-483C-A263-45C8CBE3B7CA}" type="presParOf" srcId="{4E32F3BB-74F5-475A-9C46-C67DC9CA1071}" destId="{51EC5AF3-F220-4C33-AD72-3E4C8F09FC1B}" srcOrd="2" destOrd="0" presId="urn:microsoft.com/office/officeart/2009/3/layout/HorizontalOrganizationChart"/>
    <dgm:cxn modelId="{EF13A572-8583-4EE2-A139-8045066CCCD7}" type="presParOf" srcId="{833FB061-7E6E-4CCD-B5C2-ABBD43995FD5}" destId="{4CDE4160-7704-4D6C-B259-551B88F2DC28}" srcOrd="2" destOrd="0" presId="urn:microsoft.com/office/officeart/2009/3/layout/HorizontalOrganizationChart"/>
    <dgm:cxn modelId="{F5FA083F-EF61-472C-B648-5CACAD1D2A1C}" type="presParOf" srcId="{833FB061-7E6E-4CCD-B5C2-ABBD43995FD5}" destId="{F1EEBD36-972D-4776-B6FA-30F146CBE4CC}" srcOrd="3" destOrd="0" presId="urn:microsoft.com/office/officeart/2009/3/layout/HorizontalOrganizationChart"/>
    <dgm:cxn modelId="{DA5E5938-434F-452E-8BAA-984994C0A57D}" type="presParOf" srcId="{F1EEBD36-972D-4776-B6FA-30F146CBE4CC}" destId="{DAED8373-856D-401F-B6A2-37648315DE07}" srcOrd="0" destOrd="0" presId="urn:microsoft.com/office/officeart/2009/3/layout/HorizontalOrganizationChart"/>
    <dgm:cxn modelId="{3DBA18C6-E157-49CF-A567-FE2DE8851EAA}" type="presParOf" srcId="{DAED8373-856D-401F-B6A2-37648315DE07}" destId="{ECEBE82E-8419-43D9-A0C8-65FFBFADF737}" srcOrd="0" destOrd="0" presId="urn:microsoft.com/office/officeart/2009/3/layout/HorizontalOrganizationChart"/>
    <dgm:cxn modelId="{A038E307-379D-4EDB-BE23-8BE9B00FB459}" type="presParOf" srcId="{DAED8373-856D-401F-B6A2-37648315DE07}" destId="{D282EF26-99AE-4228-906A-68CF9CB21486}" srcOrd="1" destOrd="0" presId="urn:microsoft.com/office/officeart/2009/3/layout/HorizontalOrganizationChart"/>
    <dgm:cxn modelId="{DB56B1C2-46B8-45D5-BFE3-445469C27DA6}" type="presParOf" srcId="{F1EEBD36-972D-4776-B6FA-30F146CBE4CC}" destId="{AF335727-BF06-4F91-AC4F-62AA33CE58EF}" srcOrd="1" destOrd="0" presId="urn:microsoft.com/office/officeart/2009/3/layout/HorizontalOrganizationChart"/>
    <dgm:cxn modelId="{7F389774-1035-4AD8-AAC6-1A19649D9578}" type="presParOf" srcId="{AF335727-BF06-4F91-AC4F-62AA33CE58EF}" destId="{462B98FC-2196-400C-9F38-FB3D1777E05A}" srcOrd="0" destOrd="0" presId="urn:microsoft.com/office/officeart/2009/3/layout/HorizontalOrganizationChart"/>
    <dgm:cxn modelId="{A99EDF3D-962F-4D2C-97E5-C44BEBA31E9D}" type="presParOf" srcId="{AF335727-BF06-4F91-AC4F-62AA33CE58EF}" destId="{B21DA685-F029-4E6D-AE52-D3091335A6EF}" srcOrd="1" destOrd="0" presId="urn:microsoft.com/office/officeart/2009/3/layout/HorizontalOrganizationChart"/>
    <dgm:cxn modelId="{8CC76FF5-803B-4FFE-84C5-8EC3E6A16750}" type="presParOf" srcId="{B21DA685-F029-4E6D-AE52-D3091335A6EF}" destId="{836B16F6-48D2-48D8-BD10-B743278BEF5B}" srcOrd="0" destOrd="0" presId="urn:microsoft.com/office/officeart/2009/3/layout/HorizontalOrganizationChart"/>
    <dgm:cxn modelId="{7FA2FEE8-0C65-4712-BD0D-347EB897698B}" type="presParOf" srcId="{836B16F6-48D2-48D8-BD10-B743278BEF5B}" destId="{E68AD8BF-9396-4CBE-BBFE-F4FED8B166FD}" srcOrd="0" destOrd="0" presId="urn:microsoft.com/office/officeart/2009/3/layout/HorizontalOrganizationChart"/>
    <dgm:cxn modelId="{880430DE-CB93-4759-B3B0-5F6FD25018EB}" type="presParOf" srcId="{836B16F6-48D2-48D8-BD10-B743278BEF5B}" destId="{33DE1863-18DB-4B82-A4E1-38E32A9A6BB0}" srcOrd="1" destOrd="0" presId="urn:microsoft.com/office/officeart/2009/3/layout/HorizontalOrganizationChart"/>
    <dgm:cxn modelId="{683D35B3-3FC0-43FD-8D47-AE1DFBF893CF}" type="presParOf" srcId="{B21DA685-F029-4E6D-AE52-D3091335A6EF}" destId="{929C3B5A-5851-48B9-8A23-55F79774D2AB}" srcOrd="1" destOrd="0" presId="urn:microsoft.com/office/officeart/2009/3/layout/HorizontalOrganizationChart"/>
    <dgm:cxn modelId="{7DEDFDCC-4B73-40E3-BAA6-09CFE5EF4D23}" type="presParOf" srcId="{B21DA685-F029-4E6D-AE52-D3091335A6EF}" destId="{D9C824DA-E915-4F1D-9689-F3A950EA851D}" srcOrd="2" destOrd="0" presId="urn:microsoft.com/office/officeart/2009/3/layout/HorizontalOrganizationChart"/>
    <dgm:cxn modelId="{3430CDE1-6C40-4189-BB7D-C5DF3362D0DD}" type="presParOf" srcId="{F1EEBD36-972D-4776-B6FA-30F146CBE4CC}" destId="{3BA32824-FAC2-4761-A593-6FED291B3C65}" srcOrd="2" destOrd="0" presId="urn:microsoft.com/office/officeart/2009/3/layout/HorizontalOrganizationChart"/>
    <dgm:cxn modelId="{14ACC737-3752-4674-A794-95F33E6201CE}" type="presParOf" srcId="{CFB0E2F0-5BF7-4CF4-8813-52E7D8FCE17D}" destId="{5D5F1B30-7DEF-4DE7-A58B-70CECF7967DC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A2B9E2-53F0-4ADC-8E46-38B22EBC2A5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4879951-FE2E-4A07-B5B1-1E2CB2DCE9C2}">
      <dgm:prSet phldrT="[Text]" phldr="0" custT="1"/>
      <dgm:spPr>
        <a:ln>
          <a:noFill/>
        </a:ln>
      </dgm:spPr>
      <dgm:t>
        <a:bodyPr tIns="365760"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Particle </a:t>
          </a:r>
          <a:r>
            <a:rPr lang="en-US" altLang="zh-CN" sz="1800" dirty="0">
              <a:solidFill>
                <a:schemeClr val="tx1"/>
              </a:solidFill>
              <a:latin typeface="+mj-lt"/>
            </a:rPr>
            <a:t>S</a:t>
          </a:r>
          <a:r>
            <a:rPr lang="en-US" sz="1800" dirty="0">
              <a:solidFill>
                <a:schemeClr val="tx1"/>
              </a:solidFill>
              <a:latin typeface="+mj-lt"/>
            </a:rPr>
            <a:t>et</a:t>
          </a:r>
        </a:p>
        <a:p>
          <a:r>
            <a:rPr lang="en-US" sz="1200" dirty="0" err="1">
              <a:solidFill>
                <a:schemeClr val="tx1"/>
              </a:solidFill>
              <a:latin typeface="+mn-lt"/>
            </a:rPr>
            <a:t>Lagrangian</a:t>
          </a:r>
          <a:r>
            <a:rPr lang="en-US" sz="1200" dirty="0">
              <a:solidFill>
                <a:schemeClr val="tx1"/>
              </a:solidFill>
              <a:latin typeface="+mn-lt"/>
            </a:rPr>
            <a:t> method based on particles</a:t>
          </a:r>
        </a:p>
        <a:p>
          <a:endParaRPr lang="en-US" sz="1800" dirty="0">
            <a:solidFill>
              <a:schemeClr val="tx1"/>
            </a:solidFill>
            <a:latin typeface="+mj-lt"/>
          </a:endParaRPr>
        </a:p>
      </dgm:t>
    </dgm:pt>
    <dgm:pt modelId="{519E7D13-95C2-4D5E-AC29-F9E5914B294F}" type="par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919F06D-0E72-4383-B054-A6492C43359A}" type="sib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E90122EF-7E6F-4A23-968F-90A0DB380749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Attribute for particles 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Positions, Velocity, Density, Neighbors,……</a:t>
          </a:r>
        </a:p>
      </dgm:t>
    </dgm:pt>
    <dgm:pt modelId="{73A6102F-EFA3-4A37-8094-920B60E95634}" type="parTrans" cxnId="{E5C7F86B-4F82-4021-95F2-C28DAC403C0A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502DD61-DB08-4893-BB39-096F5EDFDB7E}" type="sibTrans" cxnId="{E5C7F86B-4F82-4021-95F2-C28DAC403C0A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5BBD6C54-EA37-4028-8E8B-C0CA75EB14B2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differential operator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Based on SPH </a:t>
          </a:r>
        </a:p>
      </dgm:t>
    </dgm:pt>
    <dgm:pt modelId="{E36E28FD-55F3-4E9E-BCCC-095CCE190254}" type="parTrans" cxnId="{FA053703-CC7B-47CC-899E-68A18A6E3CB7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D3B11109-6CE1-47F1-B424-65985E61CFCD}" type="sibTrans" cxnId="{FA053703-CC7B-47CC-899E-68A18A6E3CB7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EFF81BA-1920-438E-9DBD-E463C3BD71DF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Natasha Jones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Human Resources</a:t>
          </a:r>
        </a:p>
      </dgm:t>
    </dgm:pt>
    <dgm:pt modelId="{183DC87C-F226-46F2-B3DE-16B83B4C90FF}" type="parTrans" cxnId="{8E4386B7-6086-4529-B9B7-BD5B078DD933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B0511FD6-6AC9-4013-9B60-6232DA58E765}" type="sibTrans" cxnId="{8E4386B7-6086-4529-B9B7-BD5B078DD933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1A26779-B355-432C-9E48-46E69AA863DB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Kiana Anderson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Office Manager</a:t>
          </a:r>
        </a:p>
      </dgm:t>
    </dgm:pt>
    <dgm:pt modelId="{62A8C1DC-BBF2-4B56-B1F8-F80E66CD17C0}" type="parTrans" cxnId="{A2D9EE1D-FBA4-48C0-A96E-7E1A4824DEE5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DAE66C87-98C6-40E7-9CC5-56DC7BEE7E8D}" type="sibTrans" cxnId="{A2D9EE1D-FBA4-48C0-A96E-7E1A4824DEE5}">
      <dgm:prSet/>
      <dgm:spPr/>
      <dgm:t>
        <a:bodyPr/>
        <a:lstStyle/>
        <a:p>
          <a:endParaRPr lang="en-US"/>
        </a:p>
      </dgm:t>
    </dgm:pt>
    <dgm:pt modelId="{6D4A829C-EEB0-4546-BD7F-B032B422BD68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Tyler Stein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Intern</a:t>
          </a:r>
        </a:p>
      </dgm:t>
    </dgm:pt>
    <dgm:pt modelId="{1649D13A-0B50-434C-9CE2-E08A61DB2DE4}" type="parTrans" cxnId="{25ECF3BC-699B-4B8B-87E6-7E14795E09AF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1D06CB02-4C96-4038-93FF-9AAA248E0C84}" type="sibTrans" cxnId="{25ECF3BC-699B-4B8B-87E6-7E14795E09AF}">
      <dgm:prSet/>
      <dgm:spPr/>
      <dgm:t>
        <a:bodyPr/>
        <a:lstStyle/>
        <a:p>
          <a:endParaRPr lang="en-US"/>
        </a:p>
      </dgm:t>
    </dgm:pt>
    <dgm:pt modelId="{CA2FEC29-3EF7-4280-BECF-2C08F73E55B7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Jordan Mitchell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Junior Designer</a:t>
          </a:r>
        </a:p>
      </dgm:t>
    </dgm:pt>
    <dgm:pt modelId="{8619BB96-EEDD-4685-83E0-2B452A4CEFBD}" type="parTrans" cxnId="{DF3CCC31-8411-41DA-8D90-F44DCB2F63CC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699D8503-5DD3-4E17-B80F-4006F881D9F3}" type="sibTrans" cxnId="{DF3CCC31-8411-41DA-8D90-F44DCB2F63CC}">
      <dgm:prSet/>
      <dgm:spPr/>
      <dgm:t>
        <a:bodyPr/>
        <a:lstStyle/>
        <a:p>
          <a:endParaRPr lang="en-US"/>
        </a:p>
      </dgm:t>
    </dgm:pt>
    <dgm:pt modelId="{39203E46-87DB-4380-BB72-399C63E67D51}" type="pres">
      <dgm:prSet presAssocID="{CBA2B9E2-53F0-4ADC-8E46-38B22EBC2A5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FB0E2F0-5BF7-4CF4-8813-52E7D8FCE17D}" type="pres">
      <dgm:prSet presAssocID="{C4879951-FE2E-4A07-B5B1-1E2CB2DCE9C2}" presName="hierRoot1" presStyleCnt="0">
        <dgm:presLayoutVars>
          <dgm:hierBranch val="init"/>
        </dgm:presLayoutVars>
      </dgm:prSet>
      <dgm:spPr/>
    </dgm:pt>
    <dgm:pt modelId="{68D0F851-AE0E-489C-9295-8F0AFD03C6AF}" type="pres">
      <dgm:prSet presAssocID="{C4879951-FE2E-4A07-B5B1-1E2CB2DCE9C2}" presName="rootComposite1" presStyleCnt="0"/>
      <dgm:spPr/>
    </dgm:pt>
    <dgm:pt modelId="{77A167E2-E1AF-4D5E-9C92-994B1DE28A97}" type="pres">
      <dgm:prSet presAssocID="{C4879951-FE2E-4A07-B5B1-1E2CB2DCE9C2}" presName="rootText1" presStyleLbl="node0" presStyleIdx="0" presStyleCnt="1" custScaleY="99922">
        <dgm:presLayoutVars>
          <dgm:chPref val="3"/>
        </dgm:presLayoutVars>
      </dgm:prSet>
      <dgm:spPr/>
    </dgm:pt>
    <dgm:pt modelId="{B8F92B41-0893-46A8-B126-437873777856}" type="pres">
      <dgm:prSet presAssocID="{C4879951-FE2E-4A07-B5B1-1E2CB2DCE9C2}" presName="rootConnector1" presStyleLbl="node1" presStyleIdx="0" presStyleCnt="0"/>
      <dgm:spPr/>
    </dgm:pt>
    <dgm:pt modelId="{833FB061-7E6E-4CCD-B5C2-ABBD43995FD5}" type="pres">
      <dgm:prSet presAssocID="{C4879951-FE2E-4A07-B5B1-1E2CB2DCE9C2}" presName="hierChild2" presStyleCnt="0"/>
      <dgm:spPr/>
    </dgm:pt>
    <dgm:pt modelId="{64EB3E4B-9DF1-41C2-B537-8771A225FF51}" type="pres">
      <dgm:prSet presAssocID="{73A6102F-EFA3-4A37-8094-920B60E95634}" presName="Name64" presStyleLbl="parChTrans1D2" presStyleIdx="0" presStyleCnt="3"/>
      <dgm:spPr/>
    </dgm:pt>
    <dgm:pt modelId="{4E32F3BB-74F5-475A-9C46-C67DC9CA1071}" type="pres">
      <dgm:prSet presAssocID="{E90122EF-7E6F-4A23-968F-90A0DB380749}" presName="hierRoot2" presStyleCnt="0">
        <dgm:presLayoutVars>
          <dgm:hierBranch val="init"/>
        </dgm:presLayoutVars>
      </dgm:prSet>
      <dgm:spPr/>
    </dgm:pt>
    <dgm:pt modelId="{AA8BD1EC-1741-4F7D-98E0-42B93F1162BE}" type="pres">
      <dgm:prSet presAssocID="{E90122EF-7E6F-4A23-968F-90A0DB380749}" presName="rootComposite" presStyleCnt="0"/>
      <dgm:spPr/>
    </dgm:pt>
    <dgm:pt modelId="{C154D395-FDEC-442D-B1F2-E2C2BC8DA9E8}" type="pres">
      <dgm:prSet presAssocID="{E90122EF-7E6F-4A23-968F-90A0DB380749}" presName="rootText" presStyleLbl="node2" presStyleIdx="0" presStyleCnt="3">
        <dgm:presLayoutVars>
          <dgm:chPref val="3"/>
        </dgm:presLayoutVars>
      </dgm:prSet>
      <dgm:spPr/>
    </dgm:pt>
    <dgm:pt modelId="{C53E4CCC-5480-4B1A-93C8-C3B7D307C322}" type="pres">
      <dgm:prSet presAssocID="{E90122EF-7E6F-4A23-968F-90A0DB380749}" presName="rootConnector" presStyleLbl="node2" presStyleIdx="0" presStyleCnt="3"/>
      <dgm:spPr/>
    </dgm:pt>
    <dgm:pt modelId="{F6DD9BBB-107D-4158-B34A-973A82AEF3F4}" type="pres">
      <dgm:prSet presAssocID="{E90122EF-7E6F-4A23-968F-90A0DB380749}" presName="hierChild4" presStyleCnt="0"/>
      <dgm:spPr/>
    </dgm:pt>
    <dgm:pt modelId="{0E697D12-3BD7-438D-9F15-24413B844181}" type="pres">
      <dgm:prSet presAssocID="{62A8C1DC-BBF2-4B56-B1F8-F80E66CD17C0}" presName="Name64" presStyleLbl="parChTrans1D3" presStyleIdx="0" presStyleCnt="3"/>
      <dgm:spPr/>
    </dgm:pt>
    <dgm:pt modelId="{508F747D-C617-497F-92B9-F15D8A0110B4}" type="pres">
      <dgm:prSet presAssocID="{31A26779-B355-432C-9E48-46E69AA863DB}" presName="hierRoot2" presStyleCnt="0">
        <dgm:presLayoutVars>
          <dgm:hierBranch val="init"/>
        </dgm:presLayoutVars>
      </dgm:prSet>
      <dgm:spPr/>
    </dgm:pt>
    <dgm:pt modelId="{7AF6DC77-0A67-4BCD-96DA-ED56A761137D}" type="pres">
      <dgm:prSet presAssocID="{31A26779-B355-432C-9E48-46E69AA863DB}" presName="rootComposite" presStyleCnt="0"/>
      <dgm:spPr/>
    </dgm:pt>
    <dgm:pt modelId="{52960E96-B766-4CCB-B371-4F2A4432E9B2}" type="pres">
      <dgm:prSet presAssocID="{31A26779-B355-432C-9E48-46E69AA863DB}" presName="rootText" presStyleLbl="node3" presStyleIdx="0" presStyleCnt="3">
        <dgm:presLayoutVars>
          <dgm:chPref val="3"/>
        </dgm:presLayoutVars>
      </dgm:prSet>
      <dgm:spPr/>
    </dgm:pt>
    <dgm:pt modelId="{E13FD76D-5CC3-4477-9AE4-E916D188CDC0}" type="pres">
      <dgm:prSet presAssocID="{31A26779-B355-432C-9E48-46E69AA863DB}" presName="rootConnector" presStyleLbl="node3" presStyleIdx="0" presStyleCnt="3"/>
      <dgm:spPr/>
    </dgm:pt>
    <dgm:pt modelId="{F508CC95-586D-47D8-B423-F1CA51CA7C3C}" type="pres">
      <dgm:prSet presAssocID="{31A26779-B355-432C-9E48-46E69AA863DB}" presName="hierChild4" presStyleCnt="0"/>
      <dgm:spPr/>
    </dgm:pt>
    <dgm:pt modelId="{5AA0B381-EA19-4AD6-9252-B1E625C36C7C}" type="pres">
      <dgm:prSet presAssocID="{31A26779-B355-432C-9E48-46E69AA863DB}" presName="hierChild5" presStyleCnt="0"/>
      <dgm:spPr/>
    </dgm:pt>
    <dgm:pt modelId="{51EC5AF3-F220-4C33-AD72-3E4C8F09FC1B}" type="pres">
      <dgm:prSet presAssocID="{E90122EF-7E6F-4A23-968F-90A0DB380749}" presName="hierChild5" presStyleCnt="0"/>
      <dgm:spPr/>
    </dgm:pt>
    <dgm:pt modelId="{BB2383B8-D7D4-4DC0-A150-E83822D24179}" type="pres">
      <dgm:prSet presAssocID="{E36E28FD-55F3-4E9E-BCCC-095CCE190254}" presName="Name64" presStyleLbl="parChTrans1D2" presStyleIdx="1" presStyleCnt="3"/>
      <dgm:spPr/>
    </dgm:pt>
    <dgm:pt modelId="{1D9937A9-EA7D-47E9-BCE7-4B3D99C329EC}" type="pres">
      <dgm:prSet presAssocID="{5BBD6C54-EA37-4028-8E8B-C0CA75EB14B2}" presName="hierRoot2" presStyleCnt="0">
        <dgm:presLayoutVars>
          <dgm:hierBranch val="init"/>
        </dgm:presLayoutVars>
      </dgm:prSet>
      <dgm:spPr/>
    </dgm:pt>
    <dgm:pt modelId="{F25FB02A-B091-4C87-A967-54506A7ABB2C}" type="pres">
      <dgm:prSet presAssocID="{5BBD6C54-EA37-4028-8E8B-C0CA75EB14B2}" presName="rootComposite" presStyleCnt="0"/>
      <dgm:spPr/>
    </dgm:pt>
    <dgm:pt modelId="{A6FFE2CA-344D-4D7D-8DAD-38B53049765C}" type="pres">
      <dgm:prSet presAssocID="{5BBD6C54-EA37-4028-8E8B-C0CA75EB14B2}" presName="rootText" presStyleLbl="node2" presStyleIdx="1" presStyleCnt="3">
        <dgm:presLayoutVars>
          <dgm:chPref val="3"/>
        </dgm:presLayoutVars>
      </dgm:prSet>
      <dgm:spPr/>
    </dgm:pt>
    <dgm:pt modelId="{A9AE4BFB-97CC-4A68-B0F0-5A5E57EE89C6}" type="pres">
      <dgm:prSet presAssocID="{5BBD6C54-EA37-4028-8E8B-C0CA75EB14B2}" presName="rootConnector" presStyleLbl="node2" presStyleIdx="1" presStyleCnt="3"/>
      <dgm:spPr/>
    </dgm:pt>
    <dgm:pt modelId="{4C6761D1-F0E0-43F1-9DC2-759B517A4B4A}" type="pres">
      <dgm:prSet presAssocID="{5BBD6C54-EA37-4028-8E8B-C0CA75EB14B2}" presName="hierChild4" presStyleCnt="0"/>
      <dgm:spPr/>
    </dgm:pt>
    <dgm:pt modelId="{9C50992F-AF43-4BF8-8E96-838FF85ADB3B}" type="pres">
      <dgm:prSet presAssocID="{1649D13A-0B50-434C-9CE2-E08A61DB2DE4}" presName="Name64" presStyleLbl="parChTrans1D3" presStyleIdx="1" presStyleCnt="3"/>
      <dgm:spPr/>
    </dgm:pt>
    <dgm:pt modelId="{7FE70606-3D86-4820-A63C-EA9415C5B494}" type="pres">
      <dgm:prSet presAssocID="{6D4A829C-EEB0-4546-BD7F-B032B422BD68}" presName="hierRoot2" presStyleCnt="0">
        <dgm:presLayoutVars>
          <dgm:hierBranch val="init"/>
        </dgm:presLayoutVars>
      </dgm:prSet>
      <dgm:spPr/>
    </dgm:pt>
    <dgm:pt modelId="{E4791194-3DF3-4AA2-BBAF-AC2A1A1E6BAD}" type="pres">
      <dgm:prSet presAssocID="{6D4A829C-EEB0-4546-BD7F-B032B422BD68}" presName="rootComposite" presStyleCnt="0"/>
      <dgm:spPr/>
    </dgm:pt>
    <dgm:pt modelId="{93A834D4-31BD-43F7-9F3F-DEB373756B12}" type="pres">
      <dgm:prSet presAssocID="{6D4A829C-EEB0-4546-BD7F-B032B422BD68}" presName="rootText" presStyleLbl="node3" presStyleIdx="1" presStyleCnt="3">
        <dgm:presLayoutVars>
          <dgm:chPref val="3"/>
        </dgm:presLayoutVars>
      </dgm:prSet>
      <dgm:spPr/>
    </dgm:pt>
    <dgm:pt modelId="{7C5A22DA-ED72-42C3-9BF9-6038093C4CF5}" type="pres">
      <dgm:prSet presAssocID="{6D4A829C-EEB0-4546-BD7F-B032B422BD68}" presName="rootConnector" presStyleLbl="node3" presStyleIdx="1" presStyleCnt="3"/>
      <dgm:spPr/>
    </dgm:pt>
    <dgm:pt modelId="{BC766E42-BEEB-46C8-B0C1-DF451318AC17}" type="pres">
      <dgm:prSet presAssocID="{6D4A829C-EEB0-4546-BD7F-B032B422BD68}" presName="hierChild4" presStyleCnt="0"/>
      <dgm:spPr/>
    </dgm:pt>
    <dgm:pt modelId="{C8755E7E-E98F-4432-B28B-28915E0D922F}" type="pres">
      <dgm:prSet presAssocID="{6D4A829C-EEB0-4546-BD7F-B032B422BD68}" presName="hierChild5" presStyleCnt="0"/>
      <dgm:spPr/>
    </dgm:pt>
    <dgm:pt modelId="{1A325B8F-F8F2-4151-9CA7-DB0EF98862B1}" type="pres">
      <dgm:prSet presAssocID="{5BBD6C54-EA37-4028-8E8B-C0CA75EB14B2}" presName="hierChild5" presStyleCnt="0"/>
      <dgm:spPr/>
    </dgm:pt>
    <dgm:pt modelId="{4CDE4160-7704-4D6C-B259-551B88F2DC28}" type="pres">
      <dgm:prSet presAssocID="{183DC87C-F226-46F2-B3DE-16B83B4C90FF}" presName="Name64" presStyleLbl="parChTrans1D2" presStyleIdx="2" presStyleCnt="3"/>
      <dgm:spPr/>
    </dgm:pt>
    <dgm:pt modelId="{F1EEBD36-972D-4776-B6FA-30F146CBE4CC}" type="pres">
      <dgm:prSet presAssocID="{3EFF81BA-1920-438E-9DBD-E463C3BD71DF}" presName="hierRoot2" presStyleCnt="0">
        <dgm:presLayoutVars>
          <dgm:hierBranch val="init"/>
        </dgm:presLayoutVars>
      </dgm:prSet>
      <dgm:spPr/>
    </dgm:pt>
    <dgm:pt modelId="{DAED8373-856D-401F-B6A2-37648315DE07}" type="pres">
      <dgm:prSet presAssocID="{3EFF81BA-1920-438E-9DBD-E463C3BD71DF}" presName="rootComposite" presStyleCnt="0"/>
      <dgm:spPr/>
    </dgm:pt>
    <dgm:pt modelId="{ECEBE82E-8419-43D9-A0C8-65FFBFADF737}" type="pres">
      <dgm:prSet presAssocID="{3EFF81BA-1920-438E-9DBD-E463C3BD71DF}" presName="rootText" presStyleLbl="node2" presStyleIdx="2" presStyleCnt="3">
        <dgm:presLayoutVars>
          <dgm:chPref val="3"/>
        </dgm:presLayoutVars>
      </dgm:prSet>
      <dgm:spPr/>
    </dgm:pt>
    <dgm:pt modelId="{D282EF26-99AE-4228-906A-68CF9CB21486}" type="pres">
      <dgm:prSet presAssocID="{3EFF81BA-1920-438E-9DBD-E463C3BD71DF}" presName="rootConnector" presStyleLbl="node2" presStyleIdx="2" presStyleCnt="3"/>
      <dgm:spPr/>
    </dgm:pt>
    <dgm:pt modelId="{AF335727-BF06-4F91-AC4F-62AA33CE58EF}" type="pres">
      <dgm:prSet presAssocID="{3EFF81BA-1920-438E-9DBD-E463C3BD71DF}" presName="hierChild4" presStyleCnt="0"/>
      <dgm:spPr/>
    </dgm:pt>
    <dgm:pt modelId="{462B98FC-2196-400C-9F38-FB3D1777E05A}" type="pres">
      <dgm:prSet presAssocID="{8619BB96-EEDD-4685-83E0-2B452A4CEFBD}" presName="Name64" presStyleLbl="parChTrans1D3" presStyleIdx="2" presStyleCnt="3"/>
      <dgm:spPr/>
    </dgm:pt>
    <dgm:pt modelId="{B21DA685-F029-4E6D-AE52-D3091335A6EF}" type="pres">
      <dgm:prSet presAssocID="{CA2FEC29-3EF7-4280-BECF-2C08F73E55B7}" presName="hierRoot2" presStyleCnt="0">
        <dgm:presLayoutVars>
          <dgm:hierBranch val="init"/>
        </dgm:presLayoutVars>
      </dgm:prSet>
      <dgm:spPr/>
    </dgm:pt>
    <dgm:pt modelId="{836B16F6-48D2-48D8-BD10-B743278BEF5B}" type="pres">
      <dgm:prSet presAssocID="{CA2FEC29-3EF7-4280-BECF-2C08F73E55B7}" presName="rootComposite" presStyleCnt="0"/>
      <dgm:spPr/>
    </dgm:pt>
    <dgm:pt modelId="{E68AD8BF-9396-4CBE-BBFE-F4FED8B166FD}" type="pres">
      <dgm:prSet presAssocID="{CA2FEC29-3EF7-4280-BECF-2C08F73E55B7}" presName="rootText" presStyleLbl="node3" presStyleIdx="2" presStyleCnt="3">
        <dgm:presLayoutVars>
          <dgm:chPref val="3"/>
        </dgm:presLayoutVars>
      </dgm:prSet>
      <dgm:spPr/>
    </dgm:pt>
    <dgm:pt modelId="{33DE1863-18DB-4B82-A4E1-38E32A9A6BB0}" type="pres">
      <dgm:prSet presAssocID="{CA2FEC29-3EF7-4280-BECF-2C08F73E55B7}" presName="rootConnector" presStyleLbl="node3" presStyleIdx="2" presStyleCnt="3"/>
      <dgm:spPr/>
    </dgm:pt>
    <dgm:pt modelId="{929C3B5A-5851-48B9-8A23-55F79774D2AB}" type="pres">
      <dgm:prSet presAssocID="{CA2FEC29-3EF7-4280-BECF-2C08F73E55B7}" presName="hierChild4" presStyleCnt="0"/>
      <dgm:spPr/>
    </dgm:pt>
    <dgm:pt modelId="{D9C824DA-E915-4F1D-9689-F3A950EA851D}" type="pres">
      <dgm:prSet presAssocID="{CA2FEC29-3EF7-4280-BECF-2C08F73E55B7}" presName="hierChild5" presStyleCnt="0"/>
      <dgm:spPr/>
    </dgm:pt>
    <dgm:pt modelId="{3BA32824-FAC2-4761-A593-6FED291B3C65}" type="pres">
      <dgm:prSet presAssocID="{3EFF81BA-1920-438E-9DBD-E463C3BD71DF}" presName="hierChild5" presStyleCnt="0"/>
      <dgm:spPr/>
    </dgm:pt>
    <dgm:pt modelId="{5D5F1B30-7DEF-4DE7-A58B-70CECF7967DC}" type="pres">
      <dgm:prSet presAssocID="{C4879951-FE2E-4A07-B5B1-1E2CB2DCE9C2}" presName="hierChild3" presStyleCnt="0"/>
      <dgm:spPr/>
    </dgm:pt>
  </dgm:ptLst>
  <dgm:cxnLst>
    <dgm:cxn modelId="{FA053703-CC7B-47CC-899E-68A18A6E3CB7}" srcId="{C4879951-FE2E-4A07-B5B1-1E2CB2DCE9C2}" destId="{5BBD6C54-EA37-4028-8E8B-C0CA75EB14B2}" srcOrd="1" destOrd="0" parTransId="{E36E28FD-55F3-4E9E-BCCC-095CCE190254}" sibTransId="{D3B11109-6CE1-47F1-B424-65985E61CFCD}"/>
    <dgm:cxn modelId="{91C28A04-A28F-488C-B312-1AB12B74A338}" type="presOf" srcId="{E36E28FD-55F3-4E9E-BCCC-095CCE190254}" destId="{BB2383B8-D7D4-4DC0-A150-E83822D24179}" srcOrd="0" destOrd="0" presId="urn:microsoft.com/office/officeart/2009/3/layout/HorizontalOrganizationChart"/>
    <dgm:cxn modelId="{067FC511-E1FD-4152-830C-FDF481AFF5D1}" srcId="{CBA2B9E2-53F0-4ADC-8E46-38B22EBC2A56}" destId="{C4879951-FE2E-4A07-B5B1-1E2CB2DCE9C2}" srcOrd="0" destOrd="0" parTransId="{519E7D13-95C2-4D5E-AC29-F9E5914B294F}" sibTransId="{3919F06D-0E72-4383-B054-A6492C43359A}"/>
    <dgm:cxn modelId="{DDDD7B1C-6BD2-45B2-868B-A14E5C0686B8}" type="presOf" srcId="{1649D13A-0B50-434C-9CE2-E08A61DB2DE4}" destId="{9C50992F-AF43-4BF8-8E96-838FF85ADB3B}" srcOrd="0" destOrd="0" presId="urn:microsoft.com/office/officeart/2009/3/layout/HorizontalOrganizationChart"/>
    <dgm:cxn modelId="{A2D9EE1D-FBA4-48C0-A96E-7E1A4824DEE5}" srcId="{E90122EF-7E6F-4A23-968F-90A0DB380749}" destId="{31A26779-B355-432C-9E48-46E69AA863DB}" srcOrd="0" destOrd="0" parTransId="{62A8C1DC-BBF2-4B56-B1F8-F80E66CD17C0}" sibTransId="{DAE66C87-98C6-40E7-9CC5-56DC7BEE7E8D}"/>
    <dgm:cxn modelId="{5EFAD527-1CC4-42D6-ACA4-DF6D283A00FE}" type="presOf" srcId="{183DC87C-F226-46F2-B3DE-16B83B4C90FF}" destId="{4CDE4160-7704-4D6C-B259-551B88F2DC28}" srcOrd="0" destOrd="0" presId="urn:microsoft.com/office/officeart/2009/3/layout/HorizontalOrganizationChart"/>
    <dgm:cxn modelId="{DF3CCC31-8411-41DA-8D90-F44DCB2F63CC}" srcId="{3EFF81BA-1920-438E-9DBD-E463C3BD71DF}" destId="{CA2FEC29-3EF7-4280-BECF-2C08F73E55B7}" srcOrd="0" destOrd="0" parTransId="{8619BB96-EEDD-4685-83E0-2B452A4CEFBD}" sibTransId="{699D8503-5DD3-4E17-B80F-4006F881D9F3}"/>
    <dgm:cxn modelId="{16E0DC3B-3BBA-4E11-8A5B-79D822D5F257}" type="presOf" srcId="{6D4A829C-EEB0-4546-BD7F-B032B422BD68}" destId="{93A834D4-31BD-43F7-9F3F-DEB373756B12}" srcOrd="0" destOrd="0" presId="urn:microsoft.com/office/officeart/2009/3/layout/HorizontalOrganizationChart"/>
    <dgm:cxn modelId="{FF6BEF3E-FA12-4F06-8F35-A302906176B9}" type="presOf" srcId="{CBA2B9E2-53F0-4ADC-8E46-38B22EBC2A56}" destId="{39203E46-87DB-4380-BB72-399C63E67D51}" srcOrd="0" destOrd="0" presId="urn:microsoft.com/office/officeart/2009/3/layout/HorizontalOrganizationChart"/>
    <dgm:cxn modelId="{117BDB49-66DA-42D6-A048-6D3F1DF0D3DA}" type="presOf" srcId="{31A26779-B355-432C-9E48-46E69AA863DB}" destId="{E13FD76D-5CC3-4477-9AE4-E916D188CDC0}" srcOrd="1" destOrd="0" presId="urn:microsoft.com/office/officeart/2009/3/layout/HorizontalOrganizationChart"/>
    <dgm:cxn modelId="{4AE39A6A-D845-4F53-A801-EE6DDF93FA9B}" type="presOf" srcId="{3EFF81BA-1920-438E-9DBD-E463C3BD71DF}" destId="{D282EF26-99AE-4228-906A-68CF9CB21486}" srcOrd="1" destOrd="0" presId="urn:microsoft.com/office/officeart/2009/3/layout/HorizontalOrganizationChart"/>
    <dgm:cxn modelId="{E5C7F86B-4F82-4021-95F2-C28DAC403C0A}" srcId="{C4879951-FE2E-4A07-B5B1-1E2CB2DCE9C2}" destId="{E90122EF-7E6F-4A23-968F-90A0DB380749}" srcOrd="0" destOrd="0" parTransId="{73A6102F-EFA3-4A37-8094-920B60E95634}" sibTransId="{3502DD61-DB08-4893-BB39-096F5EDFDB7E}"/>
    <dgm:cxn modelId="{FC07A574-9D11-43B6-909C-B8DD74DF1E32}" type="presOf" srcId="{3EFF81BA-1920-438E-9DBD-E463C3BD71DF}" destId="{ECEBE82E-8419-43D9-A0C8-65FFBFADF737}" srcOrd="0" destOrd="0" presId="urn:microsoft.com/office/officeart/2009/3/layout/HorizontalOrganizationChart"/>
    <dgm:cxn modelId="{522DF65A-F2D4-4050-BCCE-0FC05A21B86B}" type="presOf" srcId="{E90122EF-7E6F-4A23-968F-90A0DB380749}" destId="{C53E4CCC-5480-4B1A-93C8-C3B7D307C322}" srcOrd="1" destOrd="0" presId="urn:microsoft.com/office/officeart/2009/3/layout/HorizontalOrganizationChart"/>
    <dgm:cxn modelId="{92BAFD88-A48E-4292-ABED-54F962D02999}" type="presOf" srcId="{6D4A829C-EEB0-4546-BD7F-B032B422BD68}" destId="{7C5A22DA-ED72-42C3-9BF9-6038093C4CF5}" srcOrd="1" destOrd="0" presId="urn:microsoft.com/office/officeart/2009/3/layout/HorizontalOrganizationChart"/>
    <dgm:cxn modelId="{FADB1D89-EC85-49A6-BB95-F1526E15C285}" type="presOf" srcId="{73A6102F-EFA3-4A37-8094-920B60E95634}" destId="{64EB3E4B-9DF1-41C2-B537-8771A225FF51}" srcOrd="0" destOrd="0" presId="urn:microsoft.com/office/officeart/2009/3/layout/HorizontalOrganizationChart"/>
    <dgm:cxn modelId="{489F3789-14B2-4E47-AEB9-79E4D66FE35C}" type="presOf" srcId="{8619BB96-EEDD-4685-83E0-2B452A4CEFBD}" destId="{462B98FC-2196-400C-9F38-FB3D1777E05A}" srcOrd="0" destOrd="0" presId="urn:microsoft.com/office/officeart/2009/3/layout/HorizontalOrganizationChart"/>
    <dgm:cxn modelId="{E33F3899-AB42-4AA9-9B60-BB8BDBDEF340}" type="presOf" srcId="{5BBD6C54-EA37-4028-8E8B-C0CA75EB14B2}" destId="{A6FFE2CA-344D-4D7D-8DAD-38B53049765C}" srcOrd="0" destOrd="0" presId="urn:microsoft.com/office/officeart/2009/3/layout/HorizontalOrganizationChart"/>
    <dgm:cxn modelId="{BE006DA6-C0FA-4DB4-B94E-EA011F3457B3}" type="presOf" srcId="{C4879951-FE2E-4A07-B5B1-1E2CB2DCE9C2}" destId="{77A167E2-E1AF-4D5E-9C92-994B1DE28A97}" srcOrd="0" destOrd="0" presId="urn:microsoft.com/office/officeart/2009/3/layout/HorizontalOrganizationChart"/>
    <dgm:cxn modelId="{6F83C1B5-CA91-429B-932D-5265B9E5D054}" type="presOf" srcId="{C4879951-FE2E-4A07-B5B1-1E2CB2DCE9C2}" destId="{B8F92B41-0893-46A8-B126-437873777856}" srcOrd="1" destOrd="0" presId="urn:microsoft.com/office/officeart/2009/3/layout/HorizontalOrganizationChart"/>
    <dgm:cxn modelId="{8E4386B7-6086-4529-B9B7-BD5B078DD933}" srcId="{C4879951-FE2E-4A07-B5B1-1E2CB2DCE9C2}" destId="{3EFF81BA-1920-438E-9DBD-E463C3BD71DF}" srcOrd="2" destOrd="0" parTransId="{183DC87C-F226-46F2-B3DE-16B83B4C90FF}" sibTransId="{B0511FD6-6AC9-4013-9B60-6232DA58E765}"/>
    <dgm:cxn modelId="{1D507EB9-CF09-4974-9603-73099DB96170}" type="presOf" srcId="{31A26779-B355-432C-9E48-46E69AA863DB}" destId="{52960E96-B766-4CCB-B371-4F2A4432E9B2}" srcOrd="0" destOrd="0" presId="urn:microsoft.com/office/officeart/2009/3/layout/HorizontalOrganizationChart"/>
    <dgm:cxn modelId="{25ECF3BC-699B-4B8B-87E6-7E14795E09AF}" srcId="{5BBD6C54-EA37-4028-8E8B-C0CA75EB14B2}" destId="{6D4A829C-EEB0-4546-BD7F-B032B422BD68}" srcOrd="0" destOrd="0" parTransId="{1649D13A-0B50-434C-9CE2-E08A61DB2DE4}" sibTransId="{1D06CB02-4C96-4038-93FF-9AAA248E0C84}"/>
    <dgm:cxn modelId="{61AF3DED-EBDA-4971-AC97-571E3329CC8B}" type="presOf" srcId="{CA2FEC29-3EF7-4280-BECF-2C08F73E55B7}" destId="{33DE1863-18DB-4B82-A4E1-38E32A9A6BB0}" srcOrd="1" destOrd="0" presId="urn:microsoft.com/office/officeart/2009/3/layout/HorizontalOrganizationChart"/>
    <dgm:cxn modelId="{25C47AF3-9998-4D14-B710-657B90899D80}" type="presOf" srcId="{E90122EF-7E6F-4A23-968F-90A0DB380749}" destId="{C154D395-FDEC-442D-B1F2-E2C2BC8DA9E8}" srcOrd="0" destOrd="0" presId="urn:microsoft.com/office/officeart/2009/3/layout/HorizontalOrganizationChart"/>
    <dgm:cxn modelId="{249F32FB-16BE-4487-9473-7848CDF244FC}" type="presOf" srcId="{CA2FEC29-3EF7-4280-BECF-2C08F73E55B7}" destId="{E68AD8BF-9396-4CBE-BBFE-F4FED8B166FD}" srcOrd="0" destOrd="0" presId="urn:microsoft.com/office/officeart/2009/3/layout/HorizontalOrganizationChart"/>
    <dgm:cxn modelId="{BEA598FD-58D3-4FF2-BC23-B1DFEF0D100C}" type="presOf" srcId="{5BBD6C54-EA37-4028-8E8B-C0CA75EB14B2}" destId="{A9AE4BFB-97CC-4A68-B0F0-5A5E57EE89C6}" srcOrd="1" destOrd="0" presId="urn:microsoft.com/office/officeart/2009/3/layout/HorizontalOrganizationChart"/>
    <dgm:cxn modelId="{365304FE-8FCB-4BE7-9829-33A4365FD0D3}" type="presOf" srcId="{62A8C1DC-BBF2-4B56-B1F8-F80E66CD17C0}" destId="{0E697D12-3BD7-438D-9F15-24413B844181}" srcOrd="0" destOrd="0" presId="urn:microsoft.com/office/officeart/2009/3/layout/HorizontalOrganizationChart"/>
    <dgm:cxn modelId="{70097140-F182-4C5B-9386-56B54A5B76EF}" type="presParOf" srcId="{39203E46-87DB-4380-BB72-399C63E67D51}" destId="{CFB0E2F0-5BF7-4CF4-8813-52E7D8FCE17D}" srcOrd="0" destOrd="0" presId="urn:microsoft.com/office/officeart/2009/3/layout/HorizontalOrganizationChart"/>
    <dgm:cxn modelId="{44E3C29C-6B24-43DB-A002-67423BF8CAF5}" type="presParOf" srcId="{CFB0E2F0-5BF7-4CF4-8813-52E7D8FCE17D}" destId="{68D0F851-AE0E-489C-9295-8F0AFD03C6AF}" srcOrd="0" destOrd="0" presId="urn:microsoft.com/office/officeart/2009/3/layout/HorizontalOrganizationChart"/>
    <dgm:cxn modelId="{BFD08724-93DB-4E6C-B81D-94C32B546992}" type="presParOf" srcId="{68D0F851-AE0E-489C-9295-8F0AFD03C6AF}" destId="{77A167E2-E1AF-4D5E-9C92-994B1DE28A97}" srcOrd="0" destOrd="0" presId="urn:microsoft.com/office/officeart/2009/3/layout/HorizontalOrganizationChart"/>
    <dgm:cxn modelId="{941DE0B2-903A-4ADE-80E3-4C2581439317}" type="presParOf" srcId="{68D0F851-AE0E-489C-9295-8F0AFD03C6AF}" destId="{B8F92B41-0893-46A8-B126-437873777856}" srcOrd="1" destOrd="0" presId="urn:microsoft.com/office/officeart/2009/3/layout/HorizontalOrganizationChart"/>
    <dgm:cxn modelId="{4687E48B-BD93-4BA2-8987-6B4540B23489}" type="presParOf" srcId="{CFB0E2F0-5BF7-4CF4-8813-52E7D8FCE17D}" destId="{833FB061-7E6E-4CCD-B5C2-ABBD43995FD5}" srcOrd="1" destOrd="0" presId="urn:microsoft.com/office/officeart/2009/3/layout/HorizontalOrganizationChart"/>
    <dgm:cxn modelId="{B890B879-06E9-47E0-9537-2D3BB97EE126}" type="presParOf" srcId="{833FB061-7E6E-4CCD-B5C2-ABBD43995FD5}" destId="{64EB3E4B-9DF1-41C2-B537-8771A225FF51}" srcOrd="0" destOrd="0" presId="urn:microsoft.com/office/officeart/2009/3/layout/HorizontalOrganizationChart"/>
    <dgm:cxn modelId="{4F5B6E3B-373B-4C65-A736-D06E47498137}" type="presParOf" srcId="{833FB061-7E6E-4CCD-B5C2-ABBD43995FD5}" destId="{4E32F3BB-74F5-475A-9C46-C67DC9CA1071}" srcOrd="1" destOrd="0" presId="urn:microsoft.com/office/officeart/2009/3/layout/HorizontalOrganizationChart"/>
    <dgm:cxn modelId="{5EDD3189-A769-477A-9B0A-C563ABA81B7F}" type="presParOf" srcId="{4E32F3BB-74F5-475A-9C46-C67DC9CA1071}" destId="{AA8BD1EC-1741-4F7D-98E0-42B93F1162BE}" srcOrd="0" destOrd="0" presId="urn:microsoft.com/office/officeart/2009/3/layout/HorizontalOrganizationChart"/>
    <dgm:cxn modelId="{F7B2F8BA-14F5-41E9-8FA6-E2E9A8352245}" type="presParOf" srcId="{AA8BD1EC-1741-4F7D-98E0-42B93F1162BE}" destId="{C154D395-FDEC-442D-B1F2-E2C2BC8DA9E8}" srcOrd="0" destOrd="0" presId="urn:microsoft.com/office/officeart/2009/3/layout/HorizontalOrganizationChart"/>
    <dgm:cxn modelId="{A6D7E436-3D4E-4B77-B2E6-F5D3EA89B5DF}" type="presParOf" srcId="{AA8BD1EC-1741-4F7D-98E0-42B93F1162BE}" destId="{C53E4CCC-5480-4B1A-93C8-C3B7D307C322}" srcOrd="1" destOrd="0" presId="urn:microsoft.com/office/officeart/2009/3/layout/HorizontalOrganizationChart"/>
    <dgm:cxn modelId="{22678542-35DB-4D73-8042-E92198CFB7D3}" type="presParOf" srcId="{4E32F3BB-74F5-475A-9C46-C67DC9CA1071}" destId="{F6DD9BBB-107D-4158-B34A-973A82AEF3F4}" srcOrd="1" destOrd="0" presId="urn:microsoft.com/office/officeart/2009/3/layout/HorizontalOrganizationChart"/>
    <dgm:cxn modelId="{2ADAD03B-FDC3-4129-B584-E7E01E92AE77}" type="presParOf" srcId="{F6DD9BBB-107D-4158-B34A-973A82AEF3F4}" destId="{0E697D12-3BD7-438D-9F15-24413B844181}" srcOrd="0" destOrd="0" presId="urn:microsoft.com/office/officeart/2009/3/layout/HorizontalOrganizationChart"/>
    <dgm:cxn modelId="{13017F8B-F106-4CA8-9A31-7886E2701C50}" type="presParOf" srcId="{F6DD9BBB-107D-4158-B34A-973A82AEF3F4}" destId="{508F747D-C617-497F-92B9-F15D8A0110B4}" srcOrd="1" destOrd="0" presId="urn:microsoft.com/office/officeart/2009/3/layout/HorizontalOrganizationChart"/>
    <dgm:cxn modelId="{D639EC68-618F-4972-863E-71D3DD58671E}" type="presParOf" srcId="{508F747D-C617-497F-92B9-F15D8A0110B4}" destId="{7AF6DC77-0A67-4BCD-96DA-ED56A761137D}" srcOrd="0" destOrd="0" presId="urn:microsoft.com/office/officeart/2009/3/layout/HorizontalOrganizationChart"/>
    <dgm:cxn modelId="{892C061D-CC1C-4606-9C1B-9C693C65A53E}" type="presParOf" srcId="{7AF6DC77-0A67-4BCD-96DA-ED56A761137D}" destId="{52960E96-B766-4CCB-B371-4F2A4432E9B2}" srcOrd="0" destOrd="0" presId="urn:microsoft.com/office/officeart/2009/3/layout/HorizontalOrganizationChart"/>
    <dgm:cxn modelId="{4F154B51-4671-4994-A6DF-846C87EFE70B}" type="presParOf" srcId="{7AF6DC77-0A67-4BCD-96DA-ED56A761137D}" destId="{E13FD76D-5CC3-4477-9AE4-E916D188CDC0}" srcOrd="1" destOrd="0" presId="urn:microsoft.com/office/officeart/2009/3/layout/HorizontalOrganizationChart"/>
    <dgm:cxn modelId="{E7614FE5-7970-4F9B-B6EB-407B235925CF}" type="presParOf" srcId="{508F747D-C617-497F-92B9-F15D8A0110B4}" destId="{F508CC95-586D-47D8-B423-F1CA51CA7C3C}" srcOrd="1" destOrd="0" presId="urn:microsoft.com/office/officeart/2009/3/layout/HorizontalOrganizationChart"/>
    <dgm:cxn modelId="{6339FD73-2F2B-4260-BB37-6E24CEDFFD2D}" type="presParOf" srcId="{508F747D-C617-497F-92B9-F15D8A0110B4}" destId="{5AA0B381-EA19-4AD6-9252-B1E625C36C7C}" srcOrd="2" destOrd="0" presId="urn:microsoft.com/office/officeart/2009/3/layout/HorizontalOrganizationChart"/>
    <dgm:cxn modelId="{8D09DEE1-8489-483C-A263-45C8CBE3B7CA}" type="presParOf" srcId="{4E32F3BB-74F5-475A-9C46-C67DC9CA1071}" destId="{51EC5AF3-F220-4C33-AD72-3E4C8F09FC1B}" srcOrd="2" destOrd="0" presId="urn:microsoft.com/office/officeart/2009/3/layout/HorizontalOrganizationChart"/>
    <dgm:cxn modelId="{DABB4150-AD73-46AA-BCED-D0C6761A3B57}" type="presParOf" srcId="{833FB061-7E6E-4CCD-B5C2-ABBD43995FD5}" destId="{BB2383B8-D7D4-4DC0-A150-E83822D24179}" srcOrd="2" destOrd="0" presId="urn:microsoft.com/office/officeart/2009/3/layout/HorizontalOrganizationChart"/>
    <dgm:cxn modelId="{3CA9DA50-42E4-499C-B3CA-E158B3C6F9EA}" type="presParOf" srcId="{833FB061-7E6E-4CCD-B5C2-ABBD43995FD5}" destId="{1D9937A9-EA7D-47E9-BCE7-4B3D99C329EC}" srcOrd="3" destOrd="0" presId="urn:microsoft.com/office/officeart/2009/3/layout/HorizontalOrganizationChart"/>
    <dgm:cxn modelId="{6A190708-540E-4007-B320-5D4CA1BB5A6B}" type="presParOf" srcId="{1D9937A9-EA7D-47E9-BCE7-4B3D99C329EC}" destId="{F25FB02A-B091-4C87-A967-54506A7ABB2C}" srcOrd="0" destOrd="0" presId="urn:microsoft.com/office/officeart/2009/3/layout/HorizontalOrganizationChart"/>
    <dgm:cxn modelId="{12191448-468A-4D71-ACC6-F45FBDE5D84A}" type="presParOf" srcId="{F25FB02A-B091-4C87-A967-54506A7ABB2C}" destId="{A6FFE2CA-344D-4D7D-8DAD-38B53049765C}" srcOrd="0" destOrd="0" presId="urn:microsoft.com/office/officeart/2009/3/layout/HorizontalOrganizationChart"/>
    <dgm:cxn modelId="{37E4B186-0DA2-4E50-8603-74027C5FE388}" type="presParOf" srcId="{F25FB02A-B091-4C87-A967-54506A7ABB2C}" destId="{A9AE4BFB-97CC-4A68-B0F0-5A5E57EE89C6}" srcOrd="1" destOrd="0" presId="urn:microsoft.com/office/officeart/2009/3/layout/HorizontalOrganizationChart"/>
    <dgm:cxn modelId="{D93B3928-1166-47D0-B95D-5F395B024E61}" type="presParOf" srcId="{1D9937A9-EA7D-47E9-BCE7-4B3D99C329EC}" destId="{4C6761D1-F0E0-43F1-9DC2-759B517A4B4A}" srcOrd="1" destOrd="0" presId="urn:microsoft.com/office/officeart/2009/3/layout/HorizontalOrganizationChart"/>
    <dgm:cxn modelId="{920033E5-449C-48D3-83E1-2DF425C83446}" type="presParOf" srcId="{4C6761D1-F0E0-43F1-9DC2-759B517A4B4A}" destId="{9C50992F-AF43-4BF8-8E96-838FF85ADB3B}" srcOrd="0" destOrd="0" presId="urn:microsoft.com/office/officeart/2009/3/layout/HorizontalOrganizationChart"/>
    <dgm:cxn modelId="{E75EE6AC-2FF6-4F25-A4AD-EC066ACC89E5}" type="presParOf" srcId="{4C6761D1-F0E0-43F1-9DC2-759B517A4B4A}" destId="{7FE70606-3D86-4820-A63C-EA9415C5B494}" srcOrd="1" destOrd="0" presId="urn:microsoft.com/office/officeart/2009/3/layout/HorizontalOrganizationChart"/>
    <dgm:cxn modelId="{1929A1E6-F550-4755-AF81-4CDFD0D472C2}" type="presParOf" srcId="{7FE70606-3D86-4820-A63C-EA9415C5B494}" destId="{E4791194-3DF3-4AA2-BBAF-AC2A1A1E6BAD}" srcOrd="0" destOrd="0" presId="urn:microsoft.com/office/officeart/2009/3/layout/HorizontalOrganizationChart"/>
    <dgm:cxn modelId="{D8D36DDF-555B-447D-83CF-182A6D855FB1}" type="presParOf" srcId="{E4791194-3DF3-4AA2-BBAF-AC2A1A1E6BAD}" destId="{93A834D4-31BD-43F7-9F3F-DEB373756B12}" srcOrd="0" destOrd="0" presId="urn:microsoft.com/office/officeart/2009/3/layout/HorizontalOrganizationChart"/>
    <dgm:cxn modelId="{348BCF22-9CCF-40EE-B8E5-F43F4B0A4DA9}" type="presParOf" srcId="{E4791194-3DF3-4AA2-BBAF-AC2A1A1E6BAD}" destId="{7C5A22DA-ED72-42C3-9BF9-6038093C4CF5}" srcOrd="1" destOrd="0" presId="urn:microsoft.com/office/officeart/2009/3/layout/HorizontalOrganizationChart"/>
    <dgm:cxn modelId="{D7CE5461-2B2D-463F-8B2C-0A0ED29842DC}" type="presParOf" srcId="{7FE70606-3D86-4820-A63C-EA9415C5B494}" destId="{BC766E42-BEEB-46C8-B0C1-DF451318AC17}" srcOrd="1" destOrd="0" presId="urn:microsoft.com/office/officeart/2009/3/layout/HorizontalOrganizationChart"/>
    <dgm:cxn modelId="{D0E5EE0E-22E0-44E3-BC86-39F2E063C767}" type="presParOf" srcId="{7FE70606-3D86-4820-A63C-EA9415C5B494}" destId="{C8755E7E-E98F-4432-B28B-28915E0D922F}" srcOrd="2" destOrd="0" presId="urn:microsoft.com/office/officeart/2009/3/layout/HorizontalOrganizationChart"/>
    <dgm:cxn modelId="{85F6A146-3E1C-4089-84BB-33D20DFA63CB}" type="presParOf" srcId="{1D9937A9-EA7D-47E9-BCE7-4B3D99C329EC}" destId="{1A325B8F-F8F2-4151-9CA7-DB0EF98862B1}" srcOrd="2" destOrd="0" presId="urn:microsoft.com/office/officeart/2009/3/layout/HorizontalOrganizationChart"/>
    <dgm:cxn modelId="{EF13A572-8583-4EE2-A139-8045066CCCD7}" type="presParOf" srcId="{833FB061-7E6E-4CCD-B5C2-ABBD43995FD5}" destId="{4CDE4160-7704-4D6C-B259-551B88F2DC28}" srcOrd="4" destOrd="0" presId="urn:microsoft.com/office/officeart/2009/3/layout/HorizontalOrganizationChart"/>
    <dgm:cxn modelId="{F5FA083F-EF61-472C-B648-5CACAD1D2A1C}" type="presParOf" srcId="{833FB061-7E6E-4CCD-B5C2-ABBD43995FD5}" destId="{F1EEBD36-972D-4776-B6FA-30F146CBE4CC}" srcOrd="5" destOrd="0" presId="urn:microsoft.com/office/officeart/2009/3/layout/HorizontalOrganizationChart"/>
    <dgm:cxn modelId="{DA5E5938-434F-452E-8BAA-984994C0A57D}" type="presParOf" srcId="{F1EEBD36-972D-4776-B6FA-30F146CBE4CC}" destId="{DAED8373-856D-401F-B6A2-37648315DE07}" srcOrd="0" destOrd="0" presId="urn:microsoft.com/office/officeart/2009/3/layout/HorizontalOrganizationChart"/>
    <dgm:cxn modelId="{3DBA18C6-E157-49CF-A567-FE2DE8851EAA}" type="presParOf" srcId="{DAED8373-856D-401F-B6A2-37648315DE07}" destId="{ECEBE82E-8419-43D9-A0C8-65FFBFADF737}" srcOrd="0" destOrd="0" presId="urn:microsoft.com/office/officeart/2009/3/layout/HorizontalOrganizationChart"/>
    <dgm:cxn modelId="{A038E307-379D-4EDB-BE23-8BE9B00FB459}" type="presParOf" srcId="{DAED8373-856D-401F-B6A2-37648315DE07}" destId="{D282EF26-99AE-4228-906A-68CF9CB21486}" srcOrd="1" destOrd="0" presId="urn:microsoft.com/office/officeart/2009/3/layout/HorizontalOrganizationChart"/>
    <dgm:cxn modelId="{DB56B1C2-46B8-45D5-BFE3-445469C27DA6}" type="presParOf" srcId="{F1EEBD36-972D-4776-B6FA-30F146CBE4CC}" destId="{AF335727-BF06-4F91-AC4F-62AA33CE58EF}" srcOrd="1" destOrd="0" presId="urn:microsoft.com/office/officeart/2009/3/layout/HorizontalOrganizationChart"/>
    <dgm:cxn modelId="{7F389774-1035-4AD8-AAC6-1A19649D9578}" type="presParOf" srcId="{AF335727-BF06-4F91-AC4F-62AA33CE58EF}" destId="{462B98FC-2196-400C-9F38-FB3D1777E05A}" srcOrd="0" destOrd="0" presId="urn:microsoft.com/office/officeart/2009/3/layout/HorizontalOrganizationChart"/>
    <dgm:cxn modelId="{A99EDF3D-962F-4D2C-97E5-C44BEBA31E9D}" type="presParOf" srcId="{AF335727-BF06-4F91-AC4F-62AA33CE58EF}" destId="{B21DA685-F029-4E6D-AE52-D3091335A6EF}" srcOrd="1" destOrd="0" presId="urn:microsoft.com/office/officeart/2009/3/layout/HorizontalOrganizationChart"/>
    <dgm:cxn modelId="{8CC76FF5-803B-4FFE-84C5-8EC3E6A16750}" type="presParOf" srcId="{B21DA685-F029-4E6D-AE52-D3091335A6EF}" destId="{836B16F6-48D2-48D8-BD10-B743278BEF5B}" srcOrd="0" destOrd="0" presId="urn:microsoft.com/office/officeart/2009/3/layout/HorizontalOrganizationChart"/>
    <dgm:cxn modelId="{7FA2FEE8-0C65-4712-BD0D-347EB897698B}" type="presParOf" srcId="{836B16F6-48D2-48D8-BD10-B743278BEF5B}" destId="{E68AD8BF-9396-4CBE-BBFE-F4FED8B166FD}" srcOrd="0" destOrd="0" presId="urn:microsoft.com/office/officeart/2009/3/layout/HorizontalOrganizationChart"/>
    <dgm:cxn modelId="{880430DE-CB93-4759-B3B0-5F6FD25018EB}" type="presParOf" srcId="{836B16F6-48D2-48D8-BD10-B743278BEF5B}" destId="{33DE1863-18DB-4B82-A4E1-38E32A9A6BB0}" srcOrd="1" destOrd="0" presId="urn:microsoft.com/office/officeart/2009/3/layout/HorizontalOrganizationChart"/>
    <dgm:cxn modelId="{683D35B3-3FC0-43FD-8D47-AE1DFBF893CF}" type="presParOf" srcId="{B21DA685-F029-4E6D-AE52-D3091335A6EF}" destId="{929C3B5A-5851-48B9-8A23-55F79774D2AB}" srcOrd="1" destOrd="0" presId="urn:microsoft.com/office/officeart/2009/3/layout/HorizontalOrganizationChart"/>
    <dgm:cxn modelId="{7DEDFDCC-4B73-40E3-BAA6-09CFE5EF4D23}" type="presParOf" srcId="{B21DA685-F029-4E6D-AE52-D3091335A6EF}" destId="{D9C824DA-E915-4F1D-9689-F3A950EA851D}" srcOrd="2" destOrd="0" presId="urn:microsoft.com/office/officeart/2009/3/layout/HorizontalOrganizationChart"/>
    <dgm:cxn modelId="{3430CDE1-6C40-4189-BB7D-C5DF3362D0DD}" type="presParOf" srcId="{F1EEBD36-972D-4776-B6FA-30F146CBE4CC}" destId="{3BA32824-FAC2-4761-A593-6FED291B3C65}" srcOrd="2" destOrd="0" presId="urn:microsoft.com/office/officeart/2009/3/layout/HorizontalOrganizationChart"/>
    <dgm:cxn modelId="{14ACC737-3752-4674-A794-95F33E6201CE}" type="presParOf" srcId="{CFB0E2F0-5BF7-4CF4-8813-52E7D8FCE17D}" destId="{5D5F1B30-7DEF-4DE7-A58B-70CECF7967DC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BA2B9E2-53F0-4ADC-8E46-38B22EBC2A5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4879951-FE2E-4A07-B5B1-1E2CB2DCE9C2}">
      <dgm:prSet phldrT="[Text]" phldr="0" custT="1"/>
      <dgm:spPr>
        <a:ln>
          <a:noFill/>
        </a:ln>
      </dgm:spPr>
      <dgm:t>
        <a:bodyPr tIns="365760"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Taylor Philips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Marketing Manager</a:t>
          </a:r>
        </a:p>
        <a:p>
          <a:endParaRPr lang="en-US" sz="1800" dirty="0">
            <a:solidFill>
              <a:schemeClr val="tx1"/>
            </a:solidFill>
            <a:latin typeface="+mj-lt"/>
          </a:endParaRPr>
        </a:p>
      </dgm:t>
    </dgm:pt>
    <dgm:pt modelId="{519E7D13-95C2-4D5E-AC29-F9E5914B294F}" type="par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919F06D-0E72-4383-B054-A6492C43359A}" type="sib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E90122EF-7E6F-4A23-968F-90A0DB380749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Felix Henderson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Project Manager</a:t>
          </a:r>
        </a:p>
      </dgm:t>
    </dgm:pt>
    <dgm:pt modelId="{73A6102F-EFA3-4A37-8094-920B60E95634}" type="parTrans" cxnId="{E5C7F86B-4F82-4021-95F2-C28DAC403C0A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502DD61-DB08-4893-BB39-096F5EDFDB7E}" type="sibTrans" cxnId="{E5C7F86B-4F82-4021-95F2-C28DAC403C0A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5BBD6C54-EA37-4028-8E8B-C0CA75EB14B2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Isabel Garcia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Copywriter</a:t>
          </a:r>
        </a:p>
      </dgm:t>
    </dgm:pt>
    <dgm:pt modelId="{E36E28FD-55F3-4E9E-BCCC-095CCE190254}" type="parTrans" cxnId="{FA053703-CC7B-47CC-899E-68A18A6E3CB7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D3B11109-6CE1-47F1-B424-65985E61CFCD}" type="sibTrans" cxnId="{FA053703-CC7B-47CC-899E-68A18A6E3CB7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EFF81BA-1920-438E-9DBD-E463C3BD71DF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Natasha Jones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Human Resources</a:t>
          </a:r>
        </a:p>
      </dgm:t>
    </dgm:pt>
    <dgm:pt modelId="{183DC87C-F226-46F2-B3DE-16B83B4C90FF}" type="parTrans" cxnId="{8E4386B7-6086-4529-B9B7-BD5B078DD933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B0511FD6-6AC9-4013-9B60-6232DA58E765}" type="sibTrans" cxnId="{8E4386B7-6086-4529-B9B7-BD5B078DD933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1A26779-B355-432C-9E48-46E69AA863DB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Kiana Anderson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Office Manager</a:t>
          </a:r>
        </a:p>
      </dgm:t>
    </dgm:pt>
    <dgm:pt modelId="{62A8C1DC-BBF2-4B56-B1F8-F80E66CD17C0}" type="parTrans" cxnId="{A2D9EE1D-FBA4-48C0-A96E-7E1A4824DEE5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DAE66C87-98C6-40E7-9CC5-56DC7BEE7E8D}" type="sibTrans" cxnId="{A2D9EE1D-FBA4-48C0-A96E-7E1A4824DEE5}">
      <dgm:prSet/>
      <dgm:spPr/>
      <dgm:t>
        <a:bodyPr/>
        <a:lstStyle/>
        <a:p>
          <a:endParaRPr lang="en-US"/>
        </a:p>
      </dgm:t>
    </dgm:pt>
    <dgm:pt modelId="{6D4A829C-EEB0-4546-BD7F-B032B422BD68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Tyler Stein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Intern</a:t>
          </a:r>
        </a:p>
      </dgm:t>
    </dgm:pt>
    <dgm:pt modelId="{1649D13A-0B50-434C-9CE2-E08A61DB2DE4}" type="parTrans" cxnId="{25ECF3BC-699B-4B8B-87E6-7E14795E09AF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1D06CB02-4C96-4038-93FF-9AAA248E0C84}" type="sibTrans" cxnId="{25ECF3BC-699B-4B8B-87E6-7E14795E09AF}">
      <dgm:prSet/>
      <dgm:spPr/>
      <dgm:t>
        <a:bodyPr/>
        <a:lstStyle/>
        <a:p>
          <a:endParaRPr lang="en-US"/>
        </a:p>
      </dgm:t>
    </dgm:pt>
    <dgm:pt modelId="{CA2FEC29-3EF7-4280-BECF-2C08F73E55B7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Jordan Mitchell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Junior Designer</a:t>
          </a:r>
        </a:p>
      </dgm:t>
    </dgm:pt>
    <dgm:pt modelId="{8619BB96-EEDD-4685-83E0-2B452A4CEFBD}" type="parTrans" cxnId="{DF3CCC31-8411-41DA-8D90-F44DCB2F63CC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699D8503-5DD3-4E17-B80F-4006F881D9F3}" type="sibTrans" cxnId="{DF3CCC31-8411-41DA-8D90-F44DCB2F63CC}">
      <dgm:prSet/>
      <dgm:spPr/>
      <dgm:t>
        <a:bodyPr/>
        <a:lstStyle/>
        <a:p>
          <a:endParaRPr lang="en-US"/>
        </a:p>
      </dgm:t>
    </dgm:pt>
    <dgm:pt modelId="{39203E46-87DB-4380-BB72-399C63E67D51}" type="pres">
      <dgm:prSet presAssocID="{CBA2B9E2-53F0-4ADC-8E46-38B22EBC2A5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FB0E2F0-5BF7-4CF4-8813-52E7D8FCE17D}" type="pres">
      <dgm:prSet presAssocID="{C4879951-FE2E-4A07-B5B1-1E2CB2DCE9C2}" presName="hierRoot1" presStyleCnt="0">
        <dgm:presLayoutVars>
          <dgm:hierBranch val="init"/>
        </dgm:presLayoutVars>
      </dgm:prSet>
      <dgm:spPr/>
    </dgm:pt>
    <dgm:pt modelId="{68D0F851-AE0E-489C-9295-8F0AFD03C6AF}" type="pres">
      <dgm:prSet presAssocID="{C4879951-FE2E-4A07-B5B1-1E2CB2DCE9C2}" presName="rootComposite1" presStyleCnt="0"/>
      <dgm:spPr/>
    </dgm:pt>
    <dgm:pt modelId="{77A167E2-E1AF-4D5E-9C92-994B1DE28A97}" type="pres">
      <dgm:prSet presAssocID="{C4879951-FE2E-4A07-B5B1-1E2CB2DCE9C2}" presName="rootText1" presStyleLbl="node0" presStyleIdx="0" presStyleCnt="1" custScaleY="99922">
        <dgm:presLayoutVars>
          <dgm:chPref val="3"/>
        </dgm:presLayoutVars>
      </dgm:prSet>
      <dgm:spPr/>
    </dgm:pt>
    <dgm:pt modelId="{B8F92B41-0893-46A8-B126-437873777856}" type="pres">
      <dgm:prSet presAssocID="{C4879951-FE2E-4A07-B5B1-1E2CB2DCE9C2}" presName="rootConnector1" presStyleLbl="node1" presStyleIdx="0" presStyleCnt="0"/>
      <dgm:spPr/>
    </dgm:pt>
    <dgm:pt modelId="{833FB061-7E6E-4CCD-B5C2-ABBD43995FD5}" type="pres">
      <dgm:prSet presAssocID="{C4879951-FE2E-4A07-B5B1-1E2CB2DCE9C2}" presName="hierChild2" presStyleCnt="0"/>
      <dgm:spPr/>
    </dgm:pt>
    <dgm:pt modelId="{64EB3E4B-9DF1-41C2-B537-8771A225FF51}" type="pres">
      <dgm:prSet presAssocID="{73A6102F-EFA3-4A37-8094-920B60E95634}" presName="Name64" presStyleLbl="parChTrans1D2" presStyleIdx="0" presStyleCnt="3"/>
      <dgm:spPr/>
    </dgm:pt>
    <dgm:pt modelId="{4E32F3BB-74F5-475A-9C46-C67DC9CA1071}" type="pres">
      <dgm:prSet presAssocID="{E90122EF-7E6F-4A23-968F-90A0DB380749}" presName="hierRoot2" presStyleCnt="0">
        <dgm:presLayoutVars>
          <dgm:hierBranch val="init"/>
        </dgm:presLayoutVars>
      </dgm:prSet>
      <dgm:spPr/>
    </dgm:pt>
    <dgm:pt modelId="{AA8BD1EC-1741-4F7D-98E0-42B93F1162BE}" type="pres">
      <dgm:prSet presAssocID="{E90122EF-7E6F-4A23-968F-90A0DB380749}" presName="rootComposite" presStyleCnt="0"/>
      <dgm:spPr/>
    </dgm:pt>
    <dgm:pt modelId="{C154D395-FDEC-442D-B1F2-E2C2BC8DA9E8}" type="pres">
      <dgm:prSet presAssocID="{E90122EF-7E6F-4A23-968F-90A0DB380749}" presName="rootText" presStyleLbl="node2" presStyleIdx="0" presStyleCnt="3">
        <dgm:presLayoutVars>
          <dgm:chPref val="3"/>
        </dgm:presLayoutVars>
      </dgm:prSet>
      <dgm:spPr/>
    </dgm:pt>
    <dgm:pt modelId="{C53E4CCC-5480-4B1A-93C8-C3B7D307C322}" type="pres">
      <dgm:prSet presAssocID="{E90122EF-7E6F-4A23-968F-90A0DB380749}" presName="rootConnector" presStyleLbl="node2" presStyleIdx="0" presStyleCnt="3"/>
      <dgm:spPr/>
    </dgm:pt>
    <dgm:pt modelId="{F6DD9BBB-107D-4158-B34A-973A82AEF3F4}" type="pres">
      <dgm:prSet presAssocID="{E90122EF-7E6F-4A23-968F-90A0DB380749}" presName="hierChild4" presStyleCnt="0"/>
      <dgm:spPr/>
    </dgm:pt>
    <dgm:pt modelId="{0E697D12-3BD7-438D-9F15-24413B844181}" type="pres">
      <dgm:prSet presAssocID="{62A8C1DC-BBF2-4B56-B1F8-F80E66CD17C0}" presName="Name64" presStyleLbl="parChTrans1D3" presStyleIdx="0" presStyleCnt="3"/>
      <dgm:spPr/>
    </dgm:pt>
    <dgm:pt modelId="{508F747D-C617-497F-92B9-F15D8A0110B4}" type="pres">
      <dgm:prSet presAssocID="{31A26779-B355-432C-9E48-46E69AA863DB}" presName="hierRoot2" presStyleCnt="0">
        <dgm:presLayoutVars>
          <dgm:hierBranch val="init"/>
        </dgm:presLayoutVars>
      </dgm:prSet>
      <dgm:spPr/>
    </dgm:pt>
    <dgm:pt modelId="{7AF6DC77-0A67-4BCD-96DA-ED56A761137D}" type="pres">
      <dgm:prSet presAssocID="{31A26779-B355-432C-9E48-46E69AA863DB}" presName="rootComposite" presStyleCnt="0"/>
      <dgm:spPr/>
    </dgm:pt>
    <dgm:pt modelId="{52960E96-B766-4CCB-B371-4F2A4432E9B2}" type="pres">
      <dgm:prSet presAssocID="{31A26779-B355-432C-9E48-46E69AA863DB}" presName="rootText" presStyleLbl="node3" presStyleIdx="0" presStyleCnt="3">
        <dgm:presLayoutVars>
          <dgm:chPref val="3"/>
        </dgm:presLayoutVars>
      </dgm:prSet>
      <dgm:spPr/>
    </dgm:pt>
    <dgm:pt modelId="{E13FD76D-5CC3-4477-9AE4-E916D188CDC0}" type="pres">
      <dgm:prSet presAssocID="{31A26779-B355-432C-9E48-46E69AA863DB}" presName="rootConnector" presStyleLbl="node3" presStyleIdx="0" presStyleCnt="3"/>
      <dgm:spPr/>
    </dgm:pt>
    <dgm:pt modelId="{F508CC95-586D-47D8-B423-F1CA51CA7C3C}" type="pres">
      <dgm:prSet presAssocID="{31A26779-B355-432C-9E48-46E69AA863DB}" presName="hierChild4" presStyleCnt="0"/>
      <dgm:spPr/>
    </dgm:pt>
    <dgm:pt modelId="{5AA0B381-EA19-4AD6-9252-B1E625C36C7C}" type="pres">
      <dgm:prSet presAssocID="{31A26779-B355-432C-9E48-46E69AA863DB}" presName="hierChild5" presStyleCnt="0"/>
      <dgm:spPr/>
    </dgm:pt>
    <dgm:pt modelId="{51EC5AF3-F220-4C33-AD72-3E4C8F09FC1B}" type="pres">
      <dgm:prSet presAssocID="{E90122EF-7E6F-4A23-968F-90A0DB380749}" presName="hierChild5" presStyleCnt="0"/>
      <dgm:spPr/>
    </dgm:pt>
    <dgm:pt modelId="{BB2383B8-D7D4-4DC0-A150-E83822D24179}" type="pres">
      <dgm:prSet presAssocID="{E36E28FD-55F3-4E9E-BCCC-095CCE190254}" presName="Name64" presStyleLbl="parChTrans1D2" presStyleIdx="1" presStyleCnt="3"/>
      <dgm:spPr/>
    </dgm:pt>
    <dgm:pt modelId="{1D9937A9-EA7D-47E9-BCE7-4B3D99C329EC}" type="pres">
      <dgm:prSet presAssocID="{5BBD6C54-EA37-4028-8E8B-C0CA75EB14B2}" presName="hierRoot2" presStyleCnt="0">
        <dgm:presLayoutVars>
          <dgm:hierBranch val="init"/>
        </dgm:presLayoutVars>
      </dgm:prSet>
      <dgm:spPr/>
    </dgm:pt>
    <dgm:pt modelId="{F25FB02A-B091-4C87-A967-54506A7ABB2C}" type="pres">
      <dgm:prSet presAssocID="{5BBD6C54-EA37-4028-8E8B-C0CA75EB14B2}" presName="rootComposite" presStyleCnt="0"/>
      <dgm:spPr/>
    </dgm:pt>
    <dgm:pt modelId="{A6FFE2CA-344D-4D7D-8DAD-38B53049765C}" type="pres">
      <dgm:prSet presAssocID="{5BBD6C54-EA37-4028-8E8B-C0CA75EB14B2}" presName="rootText" presStyleLbl="node2" presStyleIdx="1" presStyleCnt="3">
        <dgm:presLayoutVars>
          <dgm:chPref val="3"/>
        </dgm:presLayoutVars>
      </dgm:prSet>
      <dgm:spPr/>
    </dgm:pt>
    <dgm:pt modelId="{A9AE4BFB-97CC-4A68-B0F0-5A5E57EE89C6}" type="pres">
      <dgm:prSet presAssocID="{5BBD6C54-EA37-4028-8E8B-C0CA75EB14B2}" presName="rootConnector" presStyleLbl="node2" presStyleIdx="1" presStyleCnt="3"/>
      <dgm:spPr/>
    </dgm:pt>
    <dgm:pt modelId="{4C6761D1-F0E0-43F1-9DC2-759B517A4B4A}" type="pres">
      <dgm:prSet presAssocID="{5BBD6C54-EA37-4028-8E8B-C0CA75EB14B2}" presName="hierChild4" presStyleCnt="0"/>
      <dgm:spPr/>
    </dgm:pt>
    <dgm:pt modelId="{9C50992F-AF43-4BF8-8E96-838FF85ADB3B}" type="pres">
      <dgm:prSet presAssocID="{1649D13A-0B50-434C-9CE2-E08A61DB2DE4}" presName="Name64" presStyleLbl="parChTrans1D3" presStyleIdx="1" presStyleCnt="3"/>
      <dgm:spPr/>
    </dgm:pt>
    <dgm:pt modelId="{7FE70606-3D86-4820-A63C-EA9415C5B494}" type="pres">
      <dgm:prSet presAssocID="{6D4A829C-EEB0-4546-BD7F-B032B422BD68}" presName="hierRoot2" presStyleCnt="0">
        <dgm:presLayoutVars>
          <dgm:hierBranch val="init"/>
        </dgm:presLayoutVars>
      </dgm:prSet>
      <dgm:spPr/>
    </dgm:pt>
    <dgm:pt modelId="{E4791194-3DF3-4AA2-BBAF-AC2A1A1E6BAD}" type="pres">
      <dgm:prSet presAssocID="{6D4A829C-EEB0-4546-BD7F-B032B422BD68}" presName="rootComposite" presStyleCnt="0"/>
      <dgm:spPr/>
    </dgm:pt>
    <dgm:pt modelId="{93A834D4-31BD-43F7-9F3F-DEB373756B12}" type="pres">
      <dgm:prSet presAssocID="{6D4A829C-EEB0-4546-BD7F-B032B422BD68}" presName="rootText" presStyleLbl="node3" presStyleIdx="1" presStyleCnt="3">
        <dgm:presLayoutVars>
          <dgm:chPref val="3"/>
        </dgm:presLayoutVars>
      </dgm:prSet>
      <dgm:spPr/>
    </dgm:pt>
    <dgm:pt modelId="{7C5A22DA-ED72-42C3-9BF9-6038093C4CF5}" type="pres">
      <dgm:prSet presAssocID="{6D4A829C-EEB0-4546-BD7F-B032B422BD68}" presName="rootConnector" presStyleLbl="node3" presStyleIdx="1" presStyleCnt="3"/>
      <dgm:spPr/>
    </dgm:pt>
    <dgm:pt modelId="{BC766E42-BEEB-46C8-B0C1-DF451318AC17}" type="pres">
      <dgm:prSet presAssocID="{6D4A829C-EEB0-4546-BD7F-B032B422BD68}" presName="hierChild4" presStyleCnt="0"/>
      <dgm:spPr/>
    </dgm:pt>
    <dgm:pt modelId="{C8755E7E-E98F-4432-B28B-28915E0D922F}" type="pres">
      <dgm:prSet presAssocID="{6D4A829C-EEB0-4546-BD7F-B032B422BD68}" presName="hierChild5" presStyleCnt="0"/>
      <dgm:spPr/>
    </dgm:pt>
    <dgm:pt modelId="{1A325B8F-F8F2-4151-9CA7-DB0EF98862B1}" type="pres">
      <dgm:prSet presAssocID="{5BBD6C54-EA37-4028-8E8B-C0CA75EB14B2}" presName="hierChild5" presStyleCnt="0"/>
      <dgm:spPr/>
    </dgm:pt>
    <dgm:pt modelId="{4CDE4160-7704-4D6C-B259-551B88F2DC28}" type="pres">
      <dgm:prSet presAssocID="{183DC87C-F226-46F2-B3DE-16B83B4C90FF}" presName="Name64" presStyleLbl="parChTrans1D2" presStyleIdx="2" presStyleCnt="3"/>
      <dgm:spPr/>
    </dgm:pt>
    <dgm:pt modelId="{F1EEBD36-972D-4776-B6FA-30F146CBE4CC}" type="pres">
      <dgm:prSet presAssocID="{3EFF81BA-1920-438E-9DBD-E463C3BD71DF}" presName="hierRoot2" presStyleCnt="0">
        <dgm:presLayoutVars>
          <dgm:hierBranch val="init"/>
        </dgm:presLayoutVars>
      </dgm:prSet>
      <dgm:spPr/>
    </dgm:pt>
    <dgm:pt modelId="{DAED8373-856D-401F-B6A2-37648315DE07}" type="pres">
      <dgm:prSet presAssocID="{3EFF81BA-1920-438E-9DBD-E463C3BD71DF}" presName="rootComposite" presStyleCnt="0"/>
      <dgm:spPr/>
    </dgm:pt>
    <dgm:pt modelId="{ECEBE82E-8419-43D9-A0C8-65FFBFADF737}" type="pres">
      <dgm:prSet presAssocID="{3EFF81BA-1920-438E-9DBD-E463C3BD71DF}" presName="rootText" presStyleLbl="node2" presStyleIdx="2" presStyleCnt="3">
        <dgm:presLayoutVars>
          <dgm:chPref val="3"/>
        </dgm:presLayoutVars>
      </dgm:prSet>
      <dgm:spPr/>
    </dgm:pt>
    <dgm:pt modelId="{D282EF26-99AE-4228-906A-68CF9CB21486}" type="pres">
      <dgm:prSet presAssocID="{3EFF81BA-1920-438E-9DBD-E463C3BD71DF}" presName="rootConnector" presStyleLbl="node2" presStyleIdx="2" presStyleCnt="3"/>
      <dgm:spPr/>
    </dgm:pt>
    <dgm:pt modelId="{AF335727-BF06-4F91-AC4F-62AA33CE58EF}" type="pres">
      <dgm:prSet presAssocID="{3EFF81BA-1920-438E-9DBD-E463C3BD71DF}" presName="hierChild4" presStyleCnt="0"/>
      <dgm:spPr/>
    </dgm:pt>
    <dgm:pt modelId="{462B98FC-2196-400C-9F38-FB3D1777E05A}" type="pres">
      <dgm:prSet presAssocID="{8619BB96-EEDD-4685-83E0-2B452A4CEFBD}" presName="Name64" presStyleLbl="parChTrans1D3" presStyleIdx="2" presStyleCnt="3"/>
      <dgm:spPr/>
    </dgm:pt>
    <dgm:pt modelId="{B21DA685-F029-4E6D-AE52-D3091335A6EF}" type="pres">
      <dgm:prSet presAssocID="{CA2FEC29-3EF7-4280-BECF-2C08F73E55B7}" presName="hierRoot2" presStyleCnt="0">
        <dgm:presLayoutVars>
          <dgm:hierBranch val="init"/>
        </dgm:presLayoutVars>
      </dgm:prSet>
      <dgm:spPr/>
    </dgm:pt>
    <dgm:pt modelId="{836B16F6-48D2-48D8-BD10-B743278BEF5B}" type="pres">
      <dgm:prSet presAssocID="{CA2FEC29-3EF7-4280-BECF-2C08F73E55B7}" presName="rootComposite" presStyleCnt="0"/>
      <dgm:spPr/>
    </dgm:pt>
    <dgm:pt modelId="{E68AD8BF-9396-4CBE-BBFE-F4FED8B166FD}" type="pres">
      <dgm:prSet presAssocID="{CA2FEC29-3EF7-4280-BECF-2C08F73E55B7}" presName="rootText" presStyleLbl="node3" presStyleIdx="2" presStyleCnt="3">
        <dgm:presLayoutVars>
          <dgm:chPref val="3"/>
        </dgm:presLayoutVars>
      </dgm:prSet>
      <dgm:spPr/>
    </dgm:pt>
    <dgm:pt modelId="{33DE1863-18DB-4B82-A4E1-38E32A9A6BB0}" type="pres">
      <dgm:prSet presAssocID="{CA2FEC29-3EF7-4280-BECF-2C08F73E55B7}" presName="rootConnector" presStyleLbl="node3" presStyleIdx="2" presStyleCnt="3"/>
      <dgm:spPr/>
    </dgm:pt>
    <dgm:pt modelId="{929C3B5A-5851-48B9-8A23-55F79774D2AB}" type="pres">
      <dgm:prSet presAssocID="{CA2FEC29-3EF7-4280-BECF-2C08F73E55B7}" presName="hierChild4" presStyleCnt="0"/>
      <dgm:spPr/>
    </dgm:pt>
    <dgm:pt modelId="{D9C824DA-E915-4F1D-9689-F3A950EA851D}" type="pres">
      <dgm:prSet presAssocID="{CA2FEC29-3EF7-4280-BECF-2C08F73E55B7}" presName="hierChild5" presStyleCnt="0"/>
      <dgm:spPr/>
    </dgm:pt>
    <dgm:pt modelId="{3BA32824-FAC2-4761-A593-6FED291B3C65}" type="pres">
      <dgm:prSet presAssocID="{3EFF81BA-1920-438E-9DBD-E463C3BD71DF}" presName="hierChild5" presStyleCnt="0"/>
      <dgm:spPr/>
    </dgm:pt>
    <dgm:pt modelId="{5D5F1B30-7DEF-4DE7-A58B-70CECF7967DC}" type="pres">
      <dgm:prSet presAssocID="{C4879951-FE2E-4A07-B5B1-1E2CB2DCE9C2}" presName="hierChild3" presStyleCnt="0"/>
      <dgm:spPr/>
    </dgm:pt>
  </dgm:ptLst>
  <dgm:cxnLst>
    <dgm:cxn modelId="{FA053703-CC7B-47CC-899E-68A18A6E3CB7}" srcId="{C4879951-FE2E-4A07-B5B1-1E2CB2DCE9C2}" destId="{5BBD6C54-EA37-4028-8E8B-C0CA75EB14B2}" srcOrd="1" destOrd="0" parTransId="{E36E28FD-55F3-4E9E-BCCC-095CCE190254}" sibTransId="{D3B11109-6CE1-47F1-B424-65985E61CFCD}"/>
    <dgm:cxn modelId="{91C28A04-A28F-488C-B312-1AB12B74A338}" type="presOf" srcId="{E36E28FD-55F3-4E9E-BCCC-095CCE190254}" destId="{BB2383B8-D7D4-4DC0-A150-E83822D24179}" srcOrd="0" destOrd="0" presId="urn:microsoft.com/office/officeart/2009/3/layout/HorizontalOrganizationChart"/>
    <dgm:cxn modelId="{067FC511-E1FD-4152-830C-FDF481AFF5D1}" srcId="{CBA2B9E2-53F0-4ADC-8E46-38B22EBC2A56}" destId="{C4879951-FE2E-4A07-B5B1-1E2CB2DCE9C2}" srcOrd="0" destOrd="0" parTransId="{519E7D13-95C2-4D5E-AC29-F9E5914B294F}" sibTransId="{3919F06D-0E72-4383-B054-A6492C43359A}"/>
    <dgm:cxn modelId="{DDDD7B1C-6BD2-45B2-868B-A14E5C0686B8}" type="presOf" srcId="{1649D13A-0B50-434C-9CE2-E08A61DB2DE4}" destId="{9C50992F-AF43-4BF8-8E96-838FF85ADB3B}" srcOrd="0" destOrd="0" presId="urn:microsoft.com/office/officeart/2009/3/layout/HorizontalOrganizationChart"/>
    <dgm:cxn modelId="{A2D9EE1D-FBA4-48C0-A96E-7E1A4824DEE5}" srcId="{E90122EF-7E6F-4A23-968F-90A0DB380749}" destId="{31A26779-B355-432C-9E48-46E69AA863DB}" srcOrd="0" destOrd="0" parTransId="{62A8C1DC-BBF2-4B56-B1F8-F80E66CD17C0}" sibTransId="{DAE66C87-98C6-40E7-9CC5-56DC7BEE7E8D}"/>
    <dgm:cxn modelId="{5EFAD527-1CC4-42D6-ACA4-DF6D283A00FE}" type="presOf" srcId="{183DC87C-F226-46F2-B3DE-16B83B4C90FF}" destId="{4CDE4160-7704-4D6C-B259-551B88F2DC28}" srcOrd="0" destOrd="0" presId="urn:microsoft.com/office/officeart/2009/3/layout/HorizontalOrganizationChart"/>
    <dgm:cxn modelId="{DF3CCC31-8411-41DA-8D90-F44DCB2F63CC}" srcId="{3EFF81BA-1920-438E-9DBD-E463C3BD71DF}" destId="{CA2FEC29-3EF7-4280-BECF-2C08F73E55B7}" srcOrd="0" destOrd="0" parTransId="{8619BB96-EEDD-4685-83E0-2B452A4CEFBD}" sibTransId="{699D8503-5DD3-4E17-B80F-4006F881D9F3}"/>
    <dgm:cxn modelId="{16E0DC3B-3BBA-4E11-8A5B-79D822D5F257}" type="presOf" srcId="{6D4A829C-EEB0-4546-BD7F-B032B422BD68}" destId="{93A834D4-31BD-43F7-9F3F-DEB373756B12}" srcOrd="0" destOrd="0" presId="urn:microsoft.com/office/officeart/2009/3/layout/HorizontalOrganizationChart"/>
    <dgm:cxn modelId="{FF6BEF3E-FA12-4F06-8F35-A302906176B9}" type="presOf" srcId="{CBA2B9E2-53F0-4ADC-8E46-38B22EBC2A56}" destId="{39203E46-87DB-4380-BB72-399C63E67D51}" srcOrd="0" destOrd="0" presId="urn:microsoft.com/office/officeart/2009/3/layout/HorizontalOrganizationChart"/>
    <dgm:cxn modelId="{117BDB49-66DA-42D6-A048-6D3F1DF0D3DA}" type="presOf" srcId="{31A26779-B355-432C-9E48-46E69AA863DB}" destId="{E13FD76D-5CC3-4477-9AE4-E916D188CDC0}" srcOrd="1" destOrd="0" presId="urn:microsoft.com/office/officeart/2009/3/layout/HorizontalOrganizationChart"/>
    <dgm:cxn modelId="{4AE39A6A-D845-4F53-A801-EE6DDF93FA9B}" type="presOf" srcId="{3EFF81BA-1920-438E-9DBD-E463C3BD71DF}" destId="{D282EF26-99AE-4228-906A-68CF9CB21486}" srcOrd="1" destOrd="0" presId="urn:microsoft.com/office/officeart/2009/3/layout/HorizontalOrganizationChart"/>
    <dgm:cxn modelId="{E5C7F86B-4F82-4021-95F2-C28DAC403C0A}" srcId="{C4879951-FE2E-4A07-B5B1-1E2CB2DCE9C2}" destId="{E90122EF-7E6F-4A23-968F-90A0DB380749}" srcOrd="0" destOrd="0" parTransId="{73A6102F-EFA3-4A37-8094-920B60E95634}" sibTransId="{3502DD61-DB08-4893-BB39-096F5EDFDB7E}"/>
    <dgm:cxn modelId="{FC07A574-9D11-43B6-909C-B8DD74DF1E32}" type="presOf" srcId="{3EFF81BA-1920-438E-9DBD-E463C3BD71DF}" destId="{ECEBE82E-8419-43D9-A0C8-65FFBFADF737}" srcOrd="0" destOrd="0" presId="urn:microsoft.com/office/officeart/2009/3/layout/HorizontalOrganizationChart"/>
    <dgm:cxn modelId="{522DF65A-F2D4-4050-BCCE-0FC05A21B86B}" type="presOf" srcId="{E90122EF-7E6F-4A23-968F-90A0DB380749}" destId="{C53E4CCC-5480-4B1A-93C8-C3B7D307C322}" srcOrd="1" destOrd="0" presId="urn:microsoft.com/office/officeart/2009/3/layout/HorizontalOrganizationChart"/>
    <dgm:cxn modelId="{92BAFD88-A48E-4292-ABED-54F962D02999}" type="presOf" srcId="{6D4A829C-EEB0-4546-BD7F-B032B422BD68}" destId="{7C5A22DA-ED72-42C3-9BF9-6038093C4CF5}" srcOrd="1" destOrd="0" presId="urn:microsoft.com/office/officeart/2009/3/layout/HorizontalOrganizationChart"/>
    <dgm:cxn modelId="{FADB1D89-EC85-49A6-BB95-F1526E15C285}" type="presOf" srcId="{73A6102F-EFA3-4A37-8094-920B60E95634}" destId="{64EB3E4B-9DF1-41C2-B537-8771A225FF51}" srcOrd="0" destOrd="0" presId="urn:microsoft.com/office/officeart/2009/3/layout/HorizontalOrganizationChart"/>
    <dgm:cxn modelId="{489F3789-14B2-4E47-AEB9-79E4D66FE35C}" type="presOf" srcId="{8619BB96-EEDD-4685-83E0-2B452A4CEFBD}" destId="{462B98FC-2196-400C-9F38-FB3D1777E05A}" srcOrd="0" destOrd="0" presId="urn:microsoft.com/office/officeart/2009/3/layout/HorizontalOrganizationChart"/>
    <dgm:cxn modelId="{E33F3899-AB42-4AA9-9B60-BB8BDBDEF340}" type="presOf" srcId="{5BBD6C54-EA37-4028-8E8B-C0CA75EB14B2}" destId="{A6FFE2CA-344D-4D7D-8DAD-38B53049765C}" srcOrd="0" destOrd="0" presId="urn:microsoft.com/office/officeart/2009/3/layout/HorizontalOrganizationChart"/>
    <dgm:cxn modelId="{BE006DA6-C0FA-4DB4-B94E-EA011F3457B3}" type="presOf" srcId="{C4879951-FE2E-4A07-B5B1-1E2CB2DCE9C2}" destId="{77A167E2-E1AF-4D5E-9C92-994B1DE28A97}" srcOrd="0" destOrd="0" presId="urn:microsoft.com/office/officeart/2009/3/layout/HorizontalOrganizationChart"/>
    <dgm:cxn modelId="{6F83C1B5-CA91-429B-932D-5265B9E5D054}" type="presOf" srcId="{C4879951-FE2E-4A07-B5B1-1E2CB2DCE9C2}" destId="{B8F92B41-0893-46A8-B126-437873777856}" srcOrd="1" destOrd="0" presId="urn:microsoft.com/office/officeart/2009/3/layout/HorizontalOrganizationChart"/>
    <dgm:cxn modelId="{8E4386B7-6086-4529-B9B7-BD5B078DD933}" srcId="{C4879951-FE2E-4A07-B5B1-1E2CB2DCE9C2}" destId="{3EFF81BA-1920-438E-9DBD-E463C3BD71DF}" srcOrd="2" destOrd="0" parTransId="{183DC87C-F226-46F2-B3DE-16B83B4C90FF}" sibTransId="{B0511FD6-6AC9-4013-9B60-6232DA58E765}"/>
    <dgm:cxn modelId="{1D507EB9-CF09-4974-9603-73099DB96170}" type="presOf" srcId="{31A26779-B355-432C-9E48-46E69AA863DB}" destId="{52960E96-B766-4CCB-B371-4F2A4432E9B2}" srcOrd="0" destOrd="0" presId="urn:microsoft.com/office/officeart/2009/3/layout/HorizontalOrganizationChart"/>
    <dgm:cxn modelId="{25ECF3BC-699B-4B8B-87E6-7E14795E09AF}" srcId="{5BBD6C54-EA37-4028-8E8B-C0CA75EB14B2}" destId="{6D4A829C-EEB0-4546-BD7F-B032B422BD68}" srcOrd="0" destOrd="0" parTransId="{1649D13A-0B50-434C-9CE2-E08A61DB2DE4}" sibTransId="{1D06CB02-4C96-4038-93FF-9AAA248E0C84}"/>
    <dgm:cxn modelId="{61AF3DED-EBDA-4971-AC97-571E3329CC8B}" type="presOf" srcId="{CA2FEC29-3EF7-4280-BECF-2C08F73E55B7}" destId="{33DE1863-18DB-4B82-A4E1-38E32A9A6BB0}" srcOrd="1" destOrd="0" presId="urn:microsoft.com/office/officeart/2009/3/layout/HorizontalOrganizationChart"/>
    <dgm:cxn modelId="{25C47AF3-9998-4D14-B710-657B90899D80}" type="presOf" srcId="{E90122EF-7E6F-4A23-968F-90A0DB380749}" destId="{C154D395-FDEC-442D-B1F2-E2C2BC8DA9E8}" srcOrd="0" destOrd="0" presId="urn:microsoft.com/office/officeart/2009/3/layout/HorizontalOrganizationChart"/>
    <dgm:cxn modelId="{249F32FB-16BE-4487-9473-7848CDF244FC}" type="presOf" srcId="{CA2FEC29-3EF7-4280-BECF-2C08F73E55B7}" destId="{E68AD8BF-9396-4CBE-BBFE-F4FED8B166FD}" srcOrd="0" destOrd="0" presId="urn:microsoft.com/office/officeart/2009/3/layout/HorizontalOrganizationChart"/>
    <dgm:cxn modelId="{BEA598FD-58D3-4FF2-BC23-B1DFEF0D100C}" type="presOf" srcId="{5BBD6C54-EA37-4028-8E8B-C0CA75EB14B2}" destId="{A9AE4BFB-97CC-4A68-B0F0-5A5E57EE89C6}" srcOrd="1" destOrd="0" presId="urn:microsoft.com/office/officeart/2009/3/layout/HorizontalOrganizationChart"/>
    <dgm:cxn modelId="{365304FE-8FCB-4BE7-9829-33A4365FD0D3}" type="presOf" srcId="{62A8C1DC-BBF2-4B56-B1F8-F80E66CD17C0}" destId="{0E697D12-3BD7-438D-9F15-24413B844181}" srcOrd="0" destOrd="0" presId="urn:microsoft.com/office/officeart/2009/3/layout/HorizontalOrganizationChart"/>
    <dgm:cxn modelId="{70097140-F182-4C5B-9386-56B54A5B76EF}" type="presParOf" srcId="{39203E46-87DB-4380-BB72-399C63E67D51}" destId="{CFB0E2F0-5BF7-4CF4-8813-52E7D8FCE17D}" srcOrd="0" destOrd="0" presId="urn:microsoft.com/office/officeart/2009/3/layout/HorizontalOrganizationChart"/>
    <dgm:cxn modelId="{44E3C29C-6B24-43DB-A002-67423BF8CAF5}" type="presParOf" srcId="{CFB0E2F0-5BF7-4CF4-8813-52E7D8FCE17D}" destId="{68D0F851-AE0E-489C-9295-8F0AFD03C6AF}" srcOrd="0" destOrd="0" presId="urn:microsoft.com/office/officeart/2009/3/layout/HorizontalOrganizationChart"/>
    <dgm:cxn modelId="{BFD08724-93DB-4E6C-B81D-94C32B546992}" type="presParOf" srcId="{68D0F851-AE0E-489C-9295-8F0AFD03C6AF}" destId="{77A167E2-E1AF-4D5E-9C92-994B1DE28A97}" srcOrd="0" destOrd="0" presId="urn:microsoft.com/office/officeart/2009/3/layout/HorizontalOrganizationChart"/>
    <dgm:cxn modelId="{941DE0B2-903A-4ADE-80E3-4C2581439317}" type="presParOf" srcId="{68D0F851-AE0E-489C-9295-8F0AFD03C6AF}" destId="{B8F92B41-0893-46A8-B126-437873777856}" srcOrd="1" destOrd="0" presId="urn:microsoft.com/office/officeart/2009/3/layout/HorizontalOrganizationChart"/>
    <dgm:cxn modelId="{4687E48B-BD93-4BA2-8987-6B4540B23489}" type="presParOf" srcId="{CFB0E2F0-5BF7-4CF4-8813-52E7D8FCE17D}" destId="{833FB061-7E6E-4CCD-B5C2-ABBD43995FD5}" srcOrd="1" destOrd="0" presId="urn:microsoft.com/office/officeart/2009/3/layout/HorizontalOrganizationChart"/>
    <dgm:cxn modelId="{B890B879-06E9-47E0-9537-2D3BB97EE126}" type="presParOf" srcId="{833FB061-7E6E-4CCD-B5C2-ABBD43995FD5}" destId="{64EB3E4B-9DF1-41C2-B537-8771A225FF51}" srcOrd="0" destOrd="0" presId="urn:microsoft.com/office/officeart/2009/3/layout/HorizontalOrganizationChart"/>
    <dgm:cxn modelId="{4F5B6E3B-373B-4C65-A736-D06E47498137}" type="presParOf" srcId="{833FB061-7E6E-4CCD-B5C2-ABBD43995FD5}" destId="{4E32F3BB-74F5-475A-9C46-C67DC9CA1071}" srcOrd="1" destOrd="0" presId="urn:microsoft.com/office/officeart/2009/3/layout/HorizontalOrganizationChart"/>
    <dgm:cxn modelId="{5EDD3189-A769-477A-9B0A-C563ABA81B7F}" type="presParOf" srcId="{4E32F3BB-74F5-475A-9C46-C67DC9CA1071}" destId="{AA8BD1EC-1741-4F7D-98E0-42B93F1162BE}" srcOrd="0" destOrd="0" presId="urn:microsoft.com/office/officeart/2009/3/layout/HorizontalOrganizationChart"/>
    <dgm:cxn modelId="{F7B2F8BA-14F5-41E9-8FA6-E2E9A8352245}" type="presParOf" srcId="{AA8BD1EC-1741-4F7D-98E0-42B93F1162BE}" destId="{C154D395-FDEC-442D-B1F2-E2C2BC8DA9E8}" srcOrd="0" destOrd="0" presId="urn:microsoft.com/office/officeart/2009/3/layout/HorizontalOrganizationChart"/>
    <dgm:cxn modelId="{A6D7E436-3D4E-4B77-B2E6-F5D3EA89B5DF}" type="presParOf" srcId="{AA8BD1EC-1741-4F7D-98E0-42B93F1162BE}" destId="{C53E4CCC-5480-4B1A-93C8-C3B7D307C322}" srcOrd="1" destOrd="0" presId="urn:microsoft.com/office/officeart/2009/3/layout/HorizontalOrganizationChart"/>
    <dgm:cxn modelId="{22678542-35DB-4D73-8042-E92198CFB7D3}" type="presParOf" srcId="{4E32F3BB-74F5-475A-9C46-C67DC9CA1071}" destId="{F6DD9BBB-107D-4158-B34A-973A82AEF3F4}" srcOrd="1" destOrd="0" presId="urn:microsoft.com/office/officeart/2009/3/layout/HorizontalOrganizationChart"/>
    <dgm:cxn modelId="{2ADAD03B-FDC3-4129-B584-E7E01E92AE77}" type="presParOf" srcId="{F6DD9BBB-107D-4158-B34A-973A82AEF3F4}" destId="{0E697D12-3BD7-438D-9F15-24413B844181}" srcOrd="0" destOrd="0" presId="urn:microsoft.com/office/officeart/2009/3/layout/HorizontalOrganizationChart"/>
    <dgm:cxn modelId="{13017F8B-F106-4CA8-9A31-7886E2701C50}" type="presParOf" srcId="{F6DD9BBB-107D-4158-B34A-973A82AEF3F4}" destId="{508F747D-C617-497F-92B9-F15D8A0110B4}" srcOrd="1" destOrd="0" presId="urn:microsoft.com/office/officeart/2009/3/layout/HorizontalOrganizationChart"/>
    <dgm:cxn modelId="{D639EC68-618F-4972-863E-71D3DD58671E}" type="presParOf" srcId="{508F747D-C617-497F-92B9-F15D8A0110B4}" destId="{7AF6DC77-0A67-4BCD-96DA-ED56A761137D}" srcOrd="0" destOrd="0" presId="urn:microsoft.com/office/officeart/2009/3/layout/HorizontalOrganizationChart"/>
    <dgm:cxn modelId="{892C061D-CC1C-4606-9C1B-9C693C65A53E}" type="presParOf" srcId="{7AF6DC77-0A67-4BCD-96DA-ED56A761137D}" destId="{52960E96-B766-4CCB-B371-4F2A4432E9B2}" srcOrd="0" destOrd="0" presId="urn:microsoft.com/office/officeart/2009/3/layout/HorizontalOrganizationChart"/>
    <dgm:cxn modelId="{4F154B51-4671-4994-A6DF-846C87EFE70B}" type="presParOf" srcId="{7AF6DC77-0A67-4BCD-96DA-ED56A761137D}" destId="{E13FD76D-5CC3-4477-9AE4-E916D188CDC0}" srcOrd="1" destOrd="0" presId="urn:microsoft.com/office/officeart/2009/3/layout/HorizontalOrganizationChart"/>
    <dgm:cxn modelId="{E7614FE5-7970-4F9B-B6EB-407B235925CF}" type="presParOf" srcId="{508F747D-C617-497F-92B9-F15D8A0110B4}" destId="{F508CC95-586D-47D8-B423-F1CA51CA7C3C}" srcOrd="1" destOrd="0" presId="urn:microsoft.com/office/officeart/2009/3/layout/HorizontalOrganizationChart"/>
    <dgm:cxn modelId="{6339FD73-2F2B-4260-BB37-6E24CEDFFD2D}" type="presParOf" srcId="{508F747D-C617-497F-92B9-F15D8A0110B4}" destId="{5AA0B381-EA19-4AD6-9252-B1E625C36C7C}" srcOrd="2" destOrd="0" presId="urn:microsoft.com/office/officeart/2009/3/layout/HorizontalOrganizationChart"/>
    <dgm:cxn modelId="{8D09DEE1-8489-483C-A263-45C8CBE3B7CA}" type="presParOf" srcId="{4E32F3BB-74F5-475A-9C46-C67DC9CA1071}" destId="{51EC5AF3-F220-4C33-AD72-3E4C8F09FC1B}" srcOrd="2" destOrd="0" presId="urn:microsoft.com/office/officeart/2009/3/layout/HorizontalOrganizationChart"/>
    <dgm:cxn modelId="{DABB4150-AD73-46AA-BCED-D0C6761A3B57}" type="presParOf" srcId="{833FB061-7E6E-4CCD-B5C2-ABBD43995FD5}" destId="{BB2383B8-D7D4-4DC0-A150-E83822D24179}" srcOrd="2" destOrd="0" presId="urn:microsoft.com/office/officeart/2009/3/layout/HorizontalOrganizationChart"/>
    <dgm:cxn modelId="{3CA9DA50-42E4-499C-B3CA-E158B3C6F9EA}" type="presParOf" srcId="{833FB061-7E6E-4CCD-B5C2-ABBD43995FD5}" destId="{1D9937A9-EA7D-47E9-BCE7-4B3D99C329EC}" srcOrd="3" destOrd="0" presId="urn:microsoft.com/office/officeart/2009/3/layout/HorizontalOrganizationChart"/>
    <dgm:cxn modelId="{6A190708-540E-4007-B320-5D4CA1BB5A6B}" type="presParOf" srcId="{1D9937A9-EA7D-47E9-BCE7-4B3D99C329EC}" destId="{F25FB02A-B091-4C87-A967-54506A7ABB2C}" srcOrd="0" destOrd="0" presId="urn:microsoft.com/office/officeart/2009/3/layout/HorizontalOrganizationChart"/>
    <dgm:cxn modelId="{12191448-468A-4D71-ACC6-F45FBDE5D84A}" type="presParOf" srcId="{F25FB02A-B091-4C87-A967-54506A7ABB2C}" destId="{A6FFE2CA-344D-4D7D-8DAD-38B53049765C}" srcOrd="0" destOrd="0" presId="urn:microsoft.com/office/officeart/2009/3/layout/HorizontalOrganizationChart"/>
    <dgm:cxn modelId="{37E4B186-0DA2-4E50-8603-74027C5FE388}" type="presParOf" srcId="{F25FB02A-B091-4C87-A967-54506A7ABB2C}" destId="{A9AE4BFB-97CC-4A68-B0F0-5A5E57EE89C6}" srcOrd="1" destOrd="0" presId="urn:microsoft.com/office/officeart/2009/3/layout/HorizontalOrganizationChart"/>
    <dgm:cxn modelId="{D93B3928-1166-47D0-B95D-5F395B024E61}" type="presParOf" srcId="{1D9937A9-EA7D-47E9-BCE7-4B3D99C329EC}" destId="{4C6761D1-F0E0-43F1-9DC2-759B517A4B4A}" srcOrd="1" destOrd="0" presId="urn:microsoft.com/office/officeart/2009/3/layout/HorizontalOrganizationChart"/>
    <dgm:cxn modelId="{920033E5-449C-48D3-83E1-2DF425C83446}" type="presParOf" srcId="{4C6761D1-F0E0-43F1-9DC2-759B517A4B4A}" destId="{9C50992F-AF43-4BF8-8E96-838FF85ADB3B}" srcOrd="0" destOrd="0" presId="urn:microsoft.com/office/officeart/2009/3/layout/HorizontalOrganizationChart"/>
    <dgm:cxn modelId="{E75EE6AC-2FF6-4F25-A4AD-EC066ACC89E5}" type="presParOf" srcId="{4C6761D1-F0E0-43F1-9DC2-759B517A4B4A}" destId="{7FE70606-3D86-4820-A63C-EA9415C5B494}" srcOrd="1" destOrd="0" presId="urn:microsoft.com/office/officeart/2009/3/layout/HorizontalOrganizationChart"/>
    <dgm:cxn modelId="{1929A1E6-F550-4755-AF81-4CDFD0D472C2}" type="presParOf" srcId="{7FE70606-3D86-4820-A63C-EA9415C5B494}" destId="{E4791194-3DF3-4AA2-BBAF-AC2A1A1E6BAD}" srcOrd="0" destOrd="0" presId="urn:microsoft.com/office/officeart/2009/3/layout/HorizontalOrganizationChart"/>
    <dgm:cxn modelId="{D8D36DDF-555B-447D-83CF-182A6D855FB1}" type="presParOf" srcId="{E4791194-3DF3-4AA2-BBAF-AC2A1A1E6BAD}" destId="{93A834D4-31BD-43F7-9F3F-DEB373756B12}" srcOrd="0" destOrd="0" presId="urn:microsoft.com/office/officeart/2009/3/layout/HorizontalOrganizationChart"/>
    <dgm:cxn modelId="{348BCF22-9CCF-40EE-B8E5-F43F4B0A4DA9}" type="presParOf" srcId="{E4791194-3DF3-4AA2-BBAF-AC2A1A1E6BAD}" destId="{7C5A22DA-ED72-42C3-9BF9-6038093C4CF5}" srcOrd="1" destOrd="0" presId="urn:microsoft.com/office/officeart/2009/3/layout/HorizontalOrganizationChart"/>
    <dgm:cxn modelId="{D7CE5461-2B2D-463F-8B2C-0A0ED29842DC}" type="presParOf" srcId="{7FE70606-3D86-4820-A63C-EA9415C5B494}" destId="{BC766E42-BEEB-46C8-B0C1-DF451318AC17}" srcOrd="1" destOrd="0" presId="urn:microsoft.com/office/officeart/2009/3/layout/HorizontalOrganizationChart"/>
    <dgm:cxn modelId="{D0E5EE0E-22E0-44E3-BC86-39F2E063C767}" type="presParOf" srcId="{7FE70606-3D86-4820-A63C-EA9415C5B494}" destId="{C8755E7E-E98F-4432-B28B-28915E0D922F}" srcOrd="2" destOrd="0" presId="urn:microsoft.com/office/officeart/2009/3/layout/HorizontalOrganizationChart"/>
    <dgm:cxn modelId="{85F6A146-3E1C-4089-84BB-33D20DFA63CB}" type="presParOf" srcId="{1D9937A9-EA7D-47E9-BCE7-4B3D99C329EC}" destId="{1A325B8F-F8F2-4151-9CA7-DB0EF98862B1}" srcOrd="2" destOrd="0" presId="urn:microsoft.com/office/officeart/2009/3/layout/HorizontalOrganizationChart"/>
    <dgm:cxn modelId="{EF13A572-8583-4EE2-A139-8045066CCCD7}" type="presParOf" srcId="{833FB061-7E6E-4CCD-B5C2-ABBD43995FD5}" destId="{4CDE4160-7704-4D6C-B259-551B88F2DC28}" srcOrd="4" destOrd="0" presId="urn:microsoft.com/office/officeart/2009/3/layout/HorizontalOrganizationChart"/>
    <dgm:cxn modelId="{F5FA083F-EF61-472C-B648-5CACAD1D2A1C}" type="presParOf" srcId="{833FB061-7E6E-4CCD-B5C2-ABBD43995FD5}" destId="{F1EEBD36-972D-4776-B6FA-30F146CBE4CC}" srcOrd="5" destOrd="0" presId="urn:microsoft.com/office/officeart/2009/3/layout/HorizontalOrganizationChart"/>
    <dgm:cxn modelId="{DA5E5938-434F-452E-8BAA-984994C0A57D}" type="presParOf" srcId="{F1EEBD36-972D-4776-B6FA-30F146CBE4CC}" destId="{DAED8373-856D-401F-B6A2-37648315DE07}" srcOrd="0" destOrd="0" presId="urn:microsoft.com/office/officeart/2009/3/layout/HorizontalOrganizationChart"/>
    <dgm:cxn modelId="{3DBA18C6-E157-49CF-A567-FE2DE8851EAA}" type="presParOf" srcId="{DAED8373-856D-401F-B6A2-37648315DE07}" destId="{ECEBE82E-8419-43D9-A0C8-65FFBFADF737}" srcOrd="0" destOrd="0" presId="urn:microsoft.com/office/officeart/2009/3/layout/HorizontalOrganizationChart"/>
    <dgm:cxn modelId="{A038E307-379D-4EDB-BE23-8BE9B00FB459}" type="presParOf" srcId="{DAED8373-856D-401F-B6A2-37648315DE07}" destId="{D282EF26-99AE-4228-906A-68CF9CB21486}" srcOrd="1" destOrd="0" presId="urn:microsoft.com/office/officeart/2009/3/layout/HorizontalOrganizationChart"/>
    <dgm:cxn modelId="{DB56B1C2-46B8-45D5-BFE3-445469C27DA6}" type="presParOf" srcId="{F1EEBD36-972D-4776-B6FA-30F146CBE4CC}" destId="{AF335727-BF06-4F91-AC4F-62AA33CE58EF}" srcOrd="1" destOrd="0" presId="urn:microsoft.com/office/officeart/2009/3/layout/HorizontalOrganizationChart"/>
    <dgm:cxn modelId="{7F389774-1035-4AD8-AAC6-1A19649D9578}" type="presParOf" srcId="{AF335727-BF06-4F91-AC4F-62AA33CE58EF}" destId="{462B98FC-2196-400C-9F38-FB3D1777E05A}" srcOrd="0" destOrd="0" presId="urn:microsoft.com/office/officeart/2009/3/layout/HorizontalOrganizationChart"/>
    <dgm:cxn modelId="{A99EDF3D-962F-4D2C-97E5-C44BEBA31E9D}" type="presParOf" srcId="{AF335727-BF06-4F91-AC4F-62AA33CE58EF}" destId="{B21DA685-F029-4E6D-AE52-D3091335A6EF}" srcOrd="1" destOrd="0" presId="urn:microsoft.com/office/officeart/2009/3/layout/HorizontalOrganizationChart"/>
    <dgm:cxn modelId="{8CC76FF5-803B-4FFE-84C5-8EC3E6A16750}" type="presParOf" srcId="{B21DA685-F029-4E6D-AE52-D3091335A6EF}" destId="{836B16F6-48D2-48D8-BD10-B743278BEF5B}" srcOrd="0" destOrd="0" presId="urn:microsoft.com/office/officeart/2009/3/layout/HorizontalOrganizationChart"/>
    <dgm:cxn modelId="{7FA2FEE8-0C65-4712-BD0D-347EB897698B}" type="presParOf" srcId="{836B16F6-48D2-48D8-BD10-B743278BEF5B}" destId="{E68AD8BF-9396-4CBE-BBFE-F4FED8B166FD}" srcOrd="0" destOrd="0" presId="urn:microsoft.com/office/officeart/2009/3/layout/HorizontalOrganizationChart"/>
    <dgm:cxn modelId="{880430DE-CB93-4759-B3B0-5F6FD25018EB}" type="presParOf" srcId="{836B16F6-48D2-48D8-BD10-B743278BEF5B}" destId="{33DE1863-18DB-4B82-A4E1-38E32A9A6BB0}" srcOrd="1" destOrd="0" presId="urn:microsoft.com/office/officeart/2009/3/layout/HorizontalOrganizationChart"/>
    <dgm:cxn modelId="{683D35B3-3FC0-43FD-8D47-AE1DFBF893CF}" type="presParOf" srcId="{B21DA685-F029-4E6D-AE52-D3091335A6EF}" destId="{929C3B5A-5851-48B9-8A23-55F79774D2AB}" srcOrd="1" destOrd="0" presId="urn:microsoft.com/office/officeart/2009/3/layout/HorizontalOrganizationChart"/>
    <dgm:cxn modelId="{7DEDFDCC-4B73-40E3-BAA6-09CFE5EF4D23}" type="presParOf" srcId="{B21DA685-F029-4E6D-AE52-D3091335A6EF}" destId="{D9C824DA-E915-4F1D-9689-F3A950EA851D}" srcOrd="2" destOrd="0" presId="urn:microsoft.com/office/officeart/2009/3/layout/HorizontalOrganizationChart"/>
    <dgm:cxn modelId="{3430CDE1-6C40-4189-BB7D-C5DF3362D0DD}" type="presParOf" srcId="{F1EEBD36-972D-4776-B6FA-30F146CBE4CC}" destId="{3BA32824-FAC2-4761-A593-6FED291B3C65}" srcOrd="2" destOrd="0" presId="urn:microsoft.com/office/officeart/2009/3/layout/HorizontalOrganizationChart"/>
    <dgm:cxn modelId="{14ACC737-3752-4674-A794-95F33E6201CE}" type="presParOf" srcId="{CFB0E2F0-5BF7-4CF4-8813-52E7D8FCE17D}" destId="{5D5F1B30-7DEF-4DE7-A58B-70CECF7967DC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B98FC-2196-400C-9F38-FB3D1777E05A}">
      <dsp:nvSpPr>
        <dsp:cNvPr id="0" name=""/>
        <dsp:cNvSpPr/>
      </dsp:nvSpPr>
      <dsp:spPr>
        <a:xfrm>
          <a:off x="6212439" y="4447117"/>
          <a:ext cx="5692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5857" y="45720"/>
              </a:lnTo>
              <a:lnTo>
                <a:pt x="285857" y="82373"/>
              </a:lnTo>
              <a:lnTo>
                <a:pt x="569221" y="82373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DE4160-7704-4D6C-B259-551B88F2DC28}">
      <dsp:nvSpPr>
        <dsp:cNvPr id="0" name=""/>
        <dsp:cNvSpPr/>
      </dsp:nvSpPr>
      <dsp:spPr>
        <a:xfrm>
          <a:off x="2838536" y="3268934"/>
          <a:ext cx="540261" cy="12239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6897" y="0"/>
              </a:lnTo>
              <a:lnTo>
                <a:pt x="256897" y="1223903"/>
              </a:lnTo>
              <a:lnTo>
                <a:pt x="540261" y="1223903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697D12-3BD7-438D-9F15-24413B844181}">
      <dsp:nvSpPr>
        <dsp:cNvPr id="0" name=""/>
        <dsp:cNvSpPr/>
      </dsp:nvSpPr>
      <dsp:spPr>
        <a:xfrm>
          <a:off x="6238310" y="2292537"/>
          <a:ext cx="54468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6410"/>
              </a:moveTo>
              <a:lnTo>
                <a:pt x="261318" y="56410"/>
              </a:lnTo>
              <a:lnTo>
                <a:pt x="261318" y="45720"/>
              </a:lnTo>
              <a:lnTo>
                <a:pt x="544682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EB3E4B-9DF1-41C2-B537-8771A225FF51}">
      <dsp:nvSpPr>
        <dsp:cNvPr id="0" name=""/>
        <dsp:cNvSpPr/>
      </dsp:nvSpPr>
      <dsp:spPr>
        <a:xfrm>
          <a:off x="2838536" y="2348947"/>
          <a:ext cx="566133" cy="919986"/>
        </a:xfrm>
        <a:custGeom>
          <a:avLst/>
          <a:gdLst/>
          <a:ahLst/>
          <a:cxnLst/>
          <a:rect l="0" t="0" r="0" b="0"/>
          <a:pathLst>
            <a:path>
              <a:moveTo>
                <a:pt x="0" y="919986"/>
              </a:moveTo>
              <a:lnTo>
                <a:pt x="282769" y="919986"/>
              </a:lnTo>
              <a:lnTo>
                <a:pt x="282769" y="0"/>
              </a:lnTo>
              <a:lnTo>
                <a:pt x="566133" y="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A167E2-E1AF-4D5E-9C92-994B1DE28A97}">
      <dsp:nvSpPr>
        <dsp:cNvPr id="0" name=""/>
        <dsp:cNvSpPr/>
      </dsp:nvSpPr>
      <dsp:spPr>
        <a:xfrm>
          <a:off x="4895" y="2837141"/>
          <a:ext cx="2833640" cy="86358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36576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j-lt"/>
            </a:rPr>
            <a:t>Thin-Film Bubbles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  <a:latin typeface="+mn-lt"/>
            </a:rPr>
            <a:t>SPH method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solidFill>
              <a:schemeClr val="tx1"/>
            </a:solidFill>
            <a:latin typeface="+mj-lt"/>
          </a:endParaRPr>
        </a:p>
      </dsp:txBody>
      <dsp:txXfrm>
        <a:off x="4895" y="2837141"/>
        <a:ext cx="2833640" cy="863586"/>
      </dsp:txXfrm>
    </dsp:sp>
    <dsp:sp modelId="{C154D395-FDEC-442D-B1F2-E2C2BC8DA9E8}">
      <dsp:nvSpPr>
        <dsp:cNvPr id="0" name=""/>
        <dsp:cNvSpPr/>
      </dsp:nvSpPr>
      <dsp:spPr>
        <a:xfrm>
          <a:off x="3404669" y="1916817"/>
          <a:ext cx="2833640" cy="864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+mj-lt"/>
            </a:rPr>
            <a:t>Surface Tension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+mn-lt"/>
            </a:rPr>
            <a:t>Macroscopic level</a:t>
          </a:r>
        </a:p>
      </dsp:txBody>
      <dsp:txXfrm>
        <a:off x="3404669" y="1916817"/>
        <a:ext cx="2833640" cy="864260"/>
      </dsp:txXfrm>
    </dsp:sp>
    <dsp:sp modelId="{52960E96-B766-4CCB-B371-4F2A4432E9B2}">
      <dsp:nvSpPr>
        <dsp:cNvPr id="0" name=""/>
        <dsp:cNvSpPr/>
      </dsp:nvSpPr>
      <dsp:spPr>
        <a:xfrm>
          <a:off x="6782993" y="1346911"/>
          <a:ext cx="3701103" cy="19826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Elegant, minimal-surface geometries by tension resulted from external force</a:t>
          </a:r>
        </a:p>
      </dsp:txBody>
      <dsp:txXfrm>
        <a:off x="6782993" y="1346911"/>
        <a:ext cx="3701103" cy="1982691"/>
      </dsp:txXfrm>
    </dsp:sp>
    <dsp:sp modelId="{ECEBE82E-8419-43D9-A0C8-65FFBFADF737}">
      <dsp:nvSpPr>
        <dsp:cNvPr id="0" name=""/>
        <dsp:cNvSpPr/>
      </dsp:nvSpPr>
      <dsp:spPr>
        <a:xfrm>
          <a:off x="3378798" y="4060707"/>
          <a:ext cx="2833640" cy="864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+mj-lt"/>
            </a:rPr>
            <a:t>Varying thickness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+mn-lt"/>
            </a:rPr>
            <a:t>Microscopic scale</a:t>
          </a:r>
        </a:p>
      </dsp:txBody>
      <dsp:txXfrm>
        <a:off x="3378798" y="4060707"/>
        <a:ext cx="2833640" cy="864260"/>
      </dsp:txXfrm>
    </dsp:sp>
    <dsp:sp modelId="{E68AD8BF-9396-4CBE-BBFE-F4FED8B166FD}">
      <dsp:nvSpPr>
        <dsp:cNvPr id="0" name=""/>
        <dsp:cNvSpPr/>
      </dsp:nvSpPr>
      <dsp:spPr>
        <a:xfrm>
          <a:off x="6781661" y="3632081"/>
          <a:ext cx="3705070" cy="179481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Vibrant and </a:t>
          </a:r>
          <a:r>
            <a:rPr lang="en-US" sz="1800" kern="1200" dirty="0" err="1">
              <a:solidFill>
                <a:schemeClr val="tx1"/>
              </a:solidFill>
              <a:latin typeface="+mj-lt"/>
            </a:rPr>
            <a:t>delecate</a:t>
          </a:r>
          <a:r>
            <a:rPr lang="en-US" sz="1800" kern="1200" dirty="0">
              <a:solidFill>
                <a:schemeClr val="tx1"/>
              </a:solidFill>
              <a:latin typeface="+mj-lt"/>
            </a:rPr>
            <a:t> color pattern from the interference of light and varying thickness</a:t>
          </a:r>
          <a:endParaRPr lang="en-US" sz="1200" kern="1200" dirty="0">
            <a:solidFill>
              <a:schemeClr val="tx1"/>
            </a:solidFill>
            <a:latin typeface="+mn-lt"/>
          </a:endParaRPr>
        </a:p>
      </dsp:txBody>
      <dsp:txXfrm>
        <a:off x="6781661" y="3632081"/>
        <a:ext cx="3705070" cy="17948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B98FC-2196-400C-9F38-FB3D1777E05A}">
      <dsp:nvSpPr>
        <dsp:cNvPr id="0" name=""/>
        <dsp:cNvSpPr/>
      </dsp:nvSpPr>
      <dsp:spPr>
        <a:xfrm>
          <a:off x="6802984" y="3263545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DE4160-7704-4D6C-B259-551B88F2DC28}">
      <dsp:nvSpPr>
        <dsp:cNvPr id="0" name=""/>
        <dsp:cNvSpPr/>
      </dsp:nvSpPr>
      <dsp:spPr>
        <a:xfrm>
          <a:off x="3094541" y="1980406"/>
          <a:ext cx="618073" cy="13288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09036" y="0"/>
              </a:lnTo>
              <a:lnTo>
                <a:pt x="309036" y="1328858"/>
              </a:lnTo>
              <a:lnTo>
                <a:pt x="618073" y="1328858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50992F-AF43-4BF8-8E96-838FF85ADB3B}">
      <dsp:nvSpPr>
        <dsp:cNvPr id="0" name=""/>
        <dsp:cNvSpPr/>
      </dsp:nvSpPr>
      <dsp:spPr>
        <a:xfrm>
          <a:off x="6802984" y="1934686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2383B8-D7D4-4DC0-A150-E83822D24179}">
      <dsp:nvSpPr>
        <dsp:cNvPr id="0" name=""/>
        <dsp:cNvSpPr/>
      </dsp:nvSpPr>
      <dsp:spPr>
        <a:xfrm>
          <a:off x="3094541" y="1934686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697D12-3BD7-438D-9F15-24413B844181}">
      <dsp:nvSpPr>
        <dsp:cNvPr id="0" name=""/>
        <dsp:cNvSpPr/>
      </dsp:nvSpPr>
      <dsp:spPr>
        <a:xfrm>
          <a:off x="6802984" y="605827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EB3E4B-9DF1-41C2-B537-8771A225FF51}">
      <dsp:nvSpPr>
        <dsp:cNvPr id="0" name=""/>
        <dsp:cNvSpPr/>
      </dsp:nvSpPr>
      <dsp:spPr>
        <a:xfrm>
          <a:off x="3094541" y="651547"/>
          <a:ext cx="618073" cy="1328858"/>
        </a:xfrm>
        <a:custGeom>
          <a:avLst/>
          <a:gdLst/>
          <a:ahLst/>
          <a:cxnLst/>
          <a:rect l="0" t="0" r="0" b="0"/>
          <a:pathLst>
            <a:path>
              <a:moveTo>
                <a:pt x="0" y="1328858"/>
              </a:moveTo>
              <a:lnTo>
                <a:pt x="309036" y="1328858"/>
              </a:lnTo>
              <a:lnTo>
                <a:pt x="309036" y="0"/>
              </a:lnTo>
              <a:lnTo>
                <a:pt x="618073" y="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A167E2-E1AF-4D5E-9C92-994B1DE28A97}">
      <dsp:nvSpPr>
        <dsp:cNvPr id="0" name=""/>
        <dsp:cNvSpPr/>
      </dsp:nvSpPr>
      <dsp:spPr>
        <a:xfrm>
          <a:off x="4171" y="1509492"/>
          <a:ext cx="3090369" cy="9418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36576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Particle </a:t>
          </a:r>
          <a:r>
            <a:rPr lang="en-US" altLang="zh-CN" sz="1800" kern="1200" dirty="0">
              <a:solidFill>
                <a:schemeClr val="tx1"/>
              </a:solidFill>
              <a:latin typeface="+mj-lt"/>
            </a:rPr>
            <a:t>S</a:t>
          </a:r>
          <a:r>
            <a:rPr lang="en-US" sz="1800" kern="1200" dirty="0">
              <a:solidFill>
                <a:schemeClr val="tx1"/>
              </a:solidFill>
              <a:latin typeface="+mj-lt"/>
            </a:rPr>
            <a:t>et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solidFill>
                <a:schemeClr val="tx1"/>
              </a:solidFill>
              <a:latin typeface="+mn-lt"/>
            </a:rPr>
            <a:t>Lagrangian</a:t>
          </a:r>
          <a:r>
            <a:rPr lang="en-US" sz="1200" kern="1200" dirty="0">
              <a:solidFill>
                <a:schemeClr val="tx1"/>
              </a:solidFill>
              <a:latin typeface="+mn-lt"/>
            </a:rPr>
            <a:t> method based on particles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solidFill>
              <a:schemeClr val="tx1"/>
            </a:solidFill>
            <a:latin typeface="+mj-lt"/>
          </a:endParaRPr>
        </a:p>
      </dsp:txBody>
      <dsp:txXfrm>
        <a:off x="4171" y="1509492"/>
        <a:ext cx="3090369" cy="941827"/>
      </dsp:txXfrm>
    </dsp:sp>
    <dsp:sp modelId="{C154D395-FDEC-442D-B1F2-E2C2BC8DA9E8}">
      <dsp:nvSpPr>
        <dsp:cNvPr id="0" name=""/>
        <dsp:cNvSpPr/>
      </dsp:nvSpPr>
      <dsp:spPr>
        <a:xfrm>
          <a:off x="3712615" y="180266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Attribute for particles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Positions, Velocity, Density, Neighbors,……</a:t>
          </a:r>
        </a:p>
      </dsp:txBody>
      <dsp:txXfrm>
        <a:off x="3712615" y="180266"/>
        <a:ext cx="3090369" cy="942562"/>
      </dsp:txXfrm>
    </dsp:sp>
    <dsp:sp modelId="{52960E96-B766-4CCB-B371-4F2A4432E9B2}">
      <dsp:nvSpPr>
        <dsp:cNvPr id="0" name=""/>
        <dsp:cNvSpPr/>
      </dsp:nvSpPr>
      <dsp:spPr>
        <a:xfrm>
          <a:off x="7421058" y="180266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Kiana Anderson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Office Manager</a:t>
          </a:r>
        </a:p>
      </dsp:txBody>
      <dsp:txXfrm>
        <a:off x="7421058" y="180266"/>
        <a:ext cx="3090369" cy="942562"/>
      </dsp:txXfrm>
    </dsp:sp>
    <dsp:sp modelId="{A6FFE2CA-344D-4D7D-8DAD-38B53049765C}">
      <dsp:nvSpPr>
        <dsp:cNvPr id="0" name=""/>
        <dsp:cNvSpPr/>
      </dsp:nvSpPr>
      <dsp:spPr>
        <a:xfrm>
          <a:off x="3712615" y="1509125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differential operator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Based on SPH </a:t>
          </a:r>
        </a:p>
      </dsp:txBody>
      <dsp:txXfrm>
        <a:off x="3712615" y="1509125"/>
        <a:ext cx="3090369" cy="942562"/>
      </dsp:txXfrm>
    </dsp:sp>
    <dsp:sp modelId="{93A834D4-31BD-43F7-9F3F-DEB373756B12}">
      <dsp:nvSpPr>
        <dsp:cNvPr id="0" name=""/>
        <dsp:cNvSpPr/>
      </dsp:nvSpPr>
      <dsp:spPr>
        <a:xfrm>
          <a:off x="7421058" y="1509125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Tyler Stein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Intern</a:t>
          </a:r>
        </a:p>
      </dsp:txBody>
      <dsp:txXfrm>
        <a:off x="7421058" y="1509125"/>
        <a:ext cx="3090369" cy="942562"/>
      </dsp:txXfrm>
    </dsp:sp>
    <dsp:sp modelId="{ECEBE82E-8419-43D9-A0C8-65FFBFADF737}">
      <dsp:nvSpPr>
        <dsp:cNvPr id="0" name=""/>
        <dsp:cNvSpPr/>
      </dsp:nvSpPr>
      <dsp:spPr>
        <a:xfrm>
          <a:off x="3712615" y="2837984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Natasha Jones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Human Resources</a:t>
          </a:r>
        </a:p>
      </dsp:txBody>
      <dsp:txXfrm>
        <a:off x="3712615" y="2837984"/>
        <a:ext cx="3090369" cy="942562"/>
      </dsp:txXfrm>
    </dsp:sp>
    <dsp:sp modelId="{E68AD8BF-9396-4CBE-BBFE-F4FED8B166FD}">
      <dsp:nvSpPr>
        <dsp:cNvPr id="0" name=""/>
        <dsp:cNvSpPr/>
      </dsp:nvSpPr>
      <dsp:spPr>
        <a:xfrm>
          <a:off x="7421058" y="2837984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Jordan Mitchell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Junior Designer</a:t>
          </a:r>
        </a:p>
      </dsp:txBody>
      <dsp:txXfrm>
        <a:off x="7421058" y="2837984"/>
        <a:ext cx="3090369" cy="9425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B98FC-2196-400C-9F38-FB3D1777E05A}">
      <dsp:nvSpPr>
        <dsp:cNvPr id="0" name=""/>
        <dsp:cNvSpPr/>
      </dsp:nvSpPr>
      <dsp:spPr>
        <a:xfrm>
          <a:off x="6802984" y="3263545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DE4160-7704-4D6C-B259-551B88F2DC28}">
      <dsp:nvSpPr>
        <dsp:cNvPr id="0" name=""/>
        <dsp:cNvSpPr/>
      </dsp:nvSpPr>
      <dsp:spPr>
        <a:xfrm>
          <a:off x="3094541" y="1980406"/>
          <a:ext cx="618073" cy="13288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09036" y="0"/>
              </a:lnTo>
              <a:lnTo>
                <a:pt x="309036" y="1328858"/>
              </a:lnTo>
              <a:lnTo>
                <a:pt x="618073" y="1328858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50992F-AF43-4BF8-8E96-838FF85ADB3B}">
      <dsp:nvSpPr>
        <dsp:cNvPr id="0" name=""/>
        <dsp:cNvSpPr/>
      </dsp:nvSpPr>
      <dsp:spPr>
        <a:xfrm>
          <a:off x="6802984" y="1934686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2383B8-D7D4-4DC0-A150-E83822D24179}">
      <dsp:nvSpPr>
        <dsp:cNvPr id="0" name=""/>
        <dsp:cNvSpPr/>
      </dsp:nvSpPr>
      <dsp:spPr>
        <a:xfrm>
          <a:off x="3094541" y="1934686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697D12-3BD7-438D-9F15-24413B844181}">
      <dsp:nvSpPr>
        <dsp:cNvPr id="0" name=""/>
        <dsp:cNvSpPr/>
      </dsp:nvSpPr>
      <dsp:spPr>
        <a:xfrm>
          <a:off x="6802984" y="605827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EB3E4B-9DF1-41C2-B537-8771A225FF51}">
      <dsp:nvSpPr>
        <dsp:cNvPr id="0" name=""/>
        <dsp:cNvSpPr/>
      </dsp:nvSpPr>
      <dsp:spPr>
        <a:xfrm>
          <a:off x="3094541" y="651547"/>
          <a:ext cx="618073" cy="1328858"/>
        </a:xfrm>
        <a:custGeom>
          <a:avLst/>
          <a:gdLst/>
          <a:ahLst/>
          <a:cxnLst/>
          <a:rect l="0" t="0" r="0" b="0"/>
          <a:pathLst>
            <a:path>
              <a:moveTo>
                <a:pt x="0" y="1328858"/>
              </a:moveTo>
              <a:lnTo>
                <a:pt x="309036" y="1328858"/>
              </a:lnTo>
              <a:lnTo>
                <a:pt x="309036" y="0"/>
              </a:lnTo>
              <a:lnTo>
                <a:pt x="618073" y="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A167E2-E1AF-4D5E-9C92-994B1DE28A97}">
      <dsp:nvSpPr>
        <dsp:cNvPr id="0" name=""/>
        <dsp:cNvSpPr/>
      </dsp:nvSpPr>
      <dsp:spPr>
        <a:xfrm>
          <a:off x="4171" y="1509492"/>
          <a:ext cx="3090369" cy="9418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36576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Taylor Philips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Marketing Manager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solidFill>
              <a:schemeClr val="tx1"/>
            </a:solidFill>
            <a:latin typeface="+mj-lt"/>
          </a:endParaRPr>
        </a:p>
      </dsp:txBody>
      <dsp:txXfrm>
        <a:off x="4171" y="1509492"/>
        <a:ext cx="3090369" cy="941827"/>
      </dsp:txXfrm>
    </dsp:sp>
    <dsp:sp modelId="{C154D395-FDEC-442D-B1F2-E2C2BC8DA9E8}">
      <dsp:nvSpPr>
        <dsp:cNvPr id="0" name=""/>
        <dsp:cNvSpPr/>
      </dsp:nvSpPr>
      <dsp:spPr>
        <a:xfrm>
          <a:off x="3712615" y="180266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Felix Henderson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Project Manager</a:t>
          </a:r>
        </a:p>
      </dsp:txBody>
      <dsp:txXfrm>
        <a:off x="3712615" y="180266"/>
        <a:ext cx="3090369" cy="942562"/>
      </dsp:txXfrm>
    </dsp:sp>
    <dsp:sp modelId="{52960E96-B766-4CCB-B371-4F2A4432E9B2}">
      <dsp:nvSpPr>
        <dsp:cNvPr id="0" name=""/>
        <dsp:cNvSpPr/>
      </dsp:nvSpPr>
      <dsp:spPr>
        <a:xfrm>
          <a:off x="7421058" y="180266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Kiana Anderson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Office Manager</a:t>
          </a:r>
        </a:p>
      </dsp:txBody>
      <dsp:txXfrm>
        <a:off x="7421058" y="180266"/>
        <a:ext cx="3090369" cy="942562"/>
      </dsp:txXfrm>
    </dsp:sp>
    <dsp:sp modelId="{A6FFE2CA-344D-4D7D-8DAD-38B53049765C}">
      <dsp:nvSpPr>
        <dsp:cNvPr id="0" name=""/>
        <dsp:cNvSpPr/>
      </dsp:nvSpPr>
      <dsp:spPr>
        <a:xfrm>
          <a:off x="3712615" y="1509125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Isabel Garcia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Copywriter</a:t>
          </a:r>
        </a:p>
      </dsp:txBody>
      <dsp:txXfrm>
        <a:off x="3712615" y="1509125"/>
        <a:ext cx="3090369" cy="942562"/>
      </dsp:txXfrm>
    </dsp:sp>
    <dsp:sp modelId="{93A834D4-31BD-43F7-9F3F-DEB373756B12}">
      <dsp:nvSpPr>
        <dsp:cNvPr id="0" name=""/>
        <dsp:cNvSpPr/>
      </dsp:nvSpPr>
      <dsp:spPr>
        <a:xfrm>
          <a:off x="7421058" y="1509125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Tyler Stein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Intern</a:t>
          </a:r>
        </a:p>
      </dsp:txBody>
      <dsp:txXfrm>
        <a:off x="7421058" y="1509125"/>
        <a:ext cx="3090369" cy="942562"/>
      </dsp:txXfrm>
    </dsp:sp>
    <dsp:sp modelId="{ECEBE82E-8419-43D9-A0C8-65FFBFADF737}">
      <dsp:nvSpPr>
        <dsp:cNvPr id="0" name=""/>
        <dsp:cNvSpPr/>
      </dsp:nvSpPr>
      <dsp:spPr>
        <a:xfrm>
          <a:off x="3712615" y="2837984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Natasha Jones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Human Resources</a:t>
          </a:r>
        </a:p>
      </dsp:txBody>
      <dsp:txXfrm>
        <a:off x="3712615" y="2837984"/>
        <a:ext cx="3090369" cy="942562"/>
      </dsp:txXfrm>
    </dsp:sp>
    <dsp:sp modelId="{E68AD8BF-9396-4CBE-BBFE-F4FED8B166FD}">
      <dsp:nvSpPr>
        <dsp:cNvPr id="0" name=""/>
        <dsp:cNvSpPr/>
      </dsp:nvSpPr>
      <dsp:spPr>
        <a:xfrm>
          <a:off x="7421058" y="2837984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Jordan Mitchell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Junior Designer</a:t>
          </a:r>
        </a:p>
      </dsp:txBody>
      <dsp:txXfrm>
        <a:off x="7421058" y="2837984"/>
        <a:ext cx="3090369" cy="9425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5/21/2022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22.jpeg>
</file>

<file path=ppt/media/image23.jpeg>
</file>

<file path=ppt/media/image24.jpeg>
</file>

<file path=ppt/media/image25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5/21/2022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7834" y="1901952"/>
            <a:ext cx="4528868" cy="2387600"/>
          </a:xfrm>
        </p:spPr>
        <p:txBody>
          <a:bodyPr>
            <a:normAutofit/>
          </a:bodyPr>
          <a:lstStyle/>
          <a:p>
            <a:r>
              <a:rPr lang="en-US" dirty="0"/>
              <a:t>Thin-Film Smoothed Particle Hydrodynamics Fluid</a:t>
            </a:r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 fontScale="92500"/>
          </a:bodyPr>
          <a:lstStyle/>
          <a:p>
            <a:r>
              <a:rPr lang="en-US" dirty="0"/>
              <a:t>Zhiqi Li, </a:t>
            </a:r>
            <a:r>
              <a:rPr lang="en-US" dirty="0" err="1"/>
              <a:t>Suyang</a:t>
            </a:r>
            <a:r>
              <a:rPr lang="en-US" dirty="0"/>
              <a:t> Yang, </a:t>
            </a:r>
            <a:r>
              <a:rPr lang="en-US" dirty="0" err="1"/>
              <a:t>Kangjie</a:t>
            </a:r>
            <a:r>
              <a:rPr lang="en-US" dirty="0"/>
              <a:t> Zhang</a:t>
            </a:r>
          </a:p>
        </p:txBody>
      </p:sp>
      <p:pic>
        <p:nvPicPr>
          <p:cNvPr id="8" name="Picture Placeholder 7" descr="A picture containing bubble, object, colorful, bell jar&#10;&#10;Description automatically generated">
            <a:extLst>
              <a:ext uri="{FF2B5EF4-FFF2-40B4-BE49-F238E27FC236}">
                <a16:creationId xmlns:a16="http://schemas.microsoft.com/office/drawing/2014/main" id="{264D973C-A88C-AC4B-1E80-5BBAC3BFBEA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t="2821" b="28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a wall clock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6181344" cy="6858000"/>
          </a:xfrm>
        </p:spPr>
      </p:pic>
      <p:sp>
        <p:nvSpPr>
          <p:cNvPr id="33" name="Title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>
            <a:normAutofit/>
          </a:bodyPr>
          <a:lstStyle/>
          <a:p>
            <a:r>
              <a:rPr lang="en-US" dirty="0"/>
              <a:t>Business overview</a:t>
            </a:r>
          </a:p>
        </p:txBody>
      </p:sp>
      <p:pic>
        <p:nvPicPr>
          <p:cNvPr id="12" name="Picture Placeholder 11" descr="Photo of woman on a laptop&#10;">
            <a:extLst>
              <a:ext uri="{FF2B5EF4-FFF2-40B4-BE49-F238E27FC236}">
                <a16:creationId xmlns:a16="http://schemas.microsoft.com/office/drawing/2014/main" id="{FF6FCE34-3B74-4337-ACAE-B16A2A0AECF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48000" y="777240"/>
            <a:ext cx="8229600" cy="5303520"/>
          </a:xfrm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0853325-76A7-4AEB-8F7F-CF0B258077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20XX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3CFEF10-F087-43D5-9B68-DA35850E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plant next to a couch">
            <a:extLst>
              <a:ext uri="{FF2B5EF4-FFF2-40B4-BE49-F238E27FC236}">
                <a16:creationId xmlns:a16="http://schemas.microsoft.com/office/drawing/2014/main" id="{E02808E2-CED6-4042-B4A7-74D40168FFC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34" name="Title 33">
            <a:extLst>
              <a:ext uri="{FF2B5EF4-FFF2-40B4-BE49-F238E27FC236}">
                <a16:creationId xmlns:a16="http://schemas.microsoft.com/office/drawing/2014/main" id="{1EF02964-6708-42E7-9841-A3E40E24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</p:spPr>
        <p:txBody>
          <a:bodyPr/>
          <a:lstStyle/>
          <a:p>
            <a:r>
              <a:rPr lang="en-US" dirty="0"/>
              <a:t>Business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8B68F-CCA9-4C91-85AC-597D8C51D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2996693"/>
            <a:ext cx="4416552" cy="22169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Using our next-generation data architecture, we help organizations virtually manage agile workflows. We thrive because of our market knowledge and the great team behind </a:t>
            </a:r>
            <a:r>
              <a:rPr lang="en-US"/>
              <a:t>our product.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2DE98-C429-4715-BA3C-5D6C8200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B2A80-0DA3-4033-A669-A78961428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/>
          </a:bodyPr>
          <a:lstStyle/>
          <a:p>
            <a:r>
              <a:rPr lang="en-ZA" dirty="0"/>
              <a:t>Goals and objectives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148840" y="1993392"/>
            <a:ext cx="1828800" cy="696885"/>
          </a:xfrm>
        </p:spPr>
        <p:txBody>
          <a:bodyPr tIns="164592" anchor="t" anchorCtr="0"/>
          <a:lstStyle/>
          <a:p>
            <a:r>
              <a:rPr lang="en-ZA" dirty="0"/>
              <a:t>Draft blueprints</a:t>
            </a:r>
          </a:p>
        </p:txBody>
      </p:sp>
      <p:sp>
        <p:nvSpPr>
          <p:cNvPr id="4" name="Text Placeholder 32">
            <a:extLst>
              <a:ext uri="{FF2B5EF4-FFF2-40B4-BE49-F238E27FC236}">
                <a16:creationId xmlns:a16="http://schemas.microsoft.com/office/drawing/2014/main" id="{4EFAA59F-358B-40DE-9197-3FDEA14EC223}"/>
              </a:ext>
            </a:extLst>
          </p:cNvPr>
          <p:cNvSpPr txBox="1">
            <a:spLocks/>
          </p:cNvSpPr>
          <p:nvPr/>
        </p:nvSpPr>
        <p:spPr>
          <a:xfrm>
            <a:off x="2218456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Feb 20XX</a:t>
            </a:r>
          </a:p>
        </p:txBody>
      </p:sp>
      <p:sp>
        <p:nvSpPr>
          <p:cNvPr id="38" name="Text Placeholder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4522631" y="1995333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Run focus groups</a:t>
            </a:r>
          </a:p>
        </p:txBody>
      </p:sp>
      <p:sp>
        <p:nvSpPr>
          <p:cNvPr id="39" name="Text Placeholder 32">
            <a:extLst>
              <a:ext uri="{FF2B5EF4-FFF2-40B4-BE49-F238E27FC236}">
                <a16:creationId xmlns:a16="http://schemas.microsoft.com/office/drawing/2014/main" id="{4108CB68-6F0A-484F-A51D-06A02D71D152}"/>
              </a:ext>
            </a:extLst>
          </p:cNvPr>
          <p:cNvSpPr txBox="1">
            <a:spLocks/>
          </p:cNvSpPr>
          <p:nvPr/>
        </p:nvSpPr>
        <p:spPr>
          <a:xfrm>
            <a:off x="4591823" y="2408004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May 20XX</a:t>
            </a:r>
          </a:p>
        </p:txBody>
      </p:sp>
      <p:sp>
        <p:nvSpPr>
          <p:cNvPr id="34" name="Text Placeholder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8479629" y="1993392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Gather feedback</a:t>
            </a:r>
          </a:p>
        </p:txBody>
      </p:sp>
      <p:sp>
        <p:nvSpPr>
          <p:cNvPr id="35" name="Text Placeholder 32">
            <a:extLst>
              <a:ext uri="{FF2B5EF4-FFF2-40B4-BE49-F238E27FC236}">
                <a16:creationId xmlns:a16="http://schemas.microsoft.com/office/drawing/2014/main" id="{970F9344-0ABB-49C3-B3ED-B9214081BFF4}"/>
              </a:ext>
            </a:extLst>
          </p:cNvPr>
          <p:cNvSpPr txBox="1">
            <a:spLocks/>
          </p:cNvSpPr>
          <p:nvPr/>
        </p:nvSpPr>
        <p:spPr>
          <a:xfrm>
            <a:off x="8531359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Oct 20XX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255264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11" name="Year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114800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40" name="Text Placeholder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2157984" y="5132929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cs typeface="Calibri Light"/>
              </a:rPr>
              <a:t>Test design</a:t>
            </a:r>
          </a:p>
        </p:txBody>
      </p:sp>
      <p:sp>
        <p:nvSpPr>
          <p:cNvPr id="41" name="Text Placeholder 32">
            <a:extLst>
              <a:ext uri="{FF2B5EF4-FFF2-40B4-BE49-F238E27FC236}">
                <a16:creationId xmlns:a16="http://schemas.microsoft.com/office/drawing/2014/main" id="{10494267-4554-4417-885E-D691A01C97F0}"/>
              </a:ext>
            </a:extLst>
          </p:cNvPr>
          <p:cNvSpPr txBox="1">
            <a:spLocks/>
          </p:cNvSpPr>
          <p:nvPr/>
        </p:nvSpPr>
        <p:spPr>
          <a:xfrm>
            <a:off x="2245597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Feb 20XX</a:t>
            </a:r>
          </a:p>
        </p:txBody>
      </p:sp>
      <p:sp>
        <p:nvSpPr>
          <p:cNvPr id="64" name="Text Placeholder 31">
            <a:extLst>
              <a:ext uri="{FF2B5EF4-FFF2-40B4-BE49-F238E27FC236}">
                <a16:creationId xmlns:a16="http://schemas.microsoft.com/office/drawing/2014/main" id="{F1A00DD6-EC7E-41AB-A576-5AEA42E9A538}"/>
              </a:ext>
            </a:extLst>
          </p:cNvPr>
          <p:cNvSpPr txBox="1">
            <a:spLocks/>
          </p:cNvSpPr>
          <p:nvPr/>
        </p:nvSpPr>
        <p:spPr>
          <a:xfrm>
            <a:off x="6102431" y="5132929"/>
            <a:ext cx="1828800" cy="694944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solidFill>
                  <a:schemeClr val="bg1"/>
                </a:solidFill>
                <a:cs typeface="Calibri Light"/>
              </a:rPr>
              <a:t>Launch design</a:t>
            </a:r>
          </a:p>
        </p:txBody>
      </p:sp>
      <p:sp>
        <p:nvSpPr>
          <p:cNvPr id="66" name="Text Placeholder 32">
            <a:extLst>
              <a:ext uri="{FF2B5EF4-FFF2-40B4-BE49-F238E27FC236}">
                <a16:creationId xmlns:a16="http://schemas.microsoft.com/office/drawing/2014/main" id="{02E63E76-5474-4C2E-9626-D7D3EE39FA36}"/>
              </a:ext>
            </a:extLst>
          </p:cNvPr>
          <p:cNvSpPr txBox="1">
            <a:spLocks/>
          </p:cNvSpPr>
          <p:nvPr/>
        </p:nvSpPr>
        <p:spPr>
          <a:xfrm>
            <a:off x="6155675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>
                <a:solidFill>
                  <a:schemeClr val="bg1"/>
                </a:solidFill>
              </a:rPr>
              <a:t>July 20XX</a:t>
            </a:r>
          </a:p>
        </p:txBody>
      </p:sp>
      <p:sp>
        <p:nvSpPr>
          <p:cNvPr id="36" name="Text Placeholder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9418015" y="5129920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Deliver to client</a:t>
            </a:r>
          </a:p>
        </p:txBody>
      </p:sp>
      <p:sp>
        <p:nvSpPr>
          <p:cNvPr id="37" name="Text Placeholder 32">
            <a:extLst>
              <a:ext uri="{FF2B5EF4-FFF2-40B4-BE49-F238E27FC236}">
                <a16:creationId xmlns:a16="http://schemas.microsoft.com/office/drawing/2014/main" id="{3F2EA78E-7491-46CC-9C20-5B473BC28EED}"/>
              </a:ext>
            </a:extLst>
          </p:cNvPr>
          <p:cNvSpPr txBox="1">
            <a:spLocks/>
          </p:cNvSpPr>
          <p:nvPr/>
        </p:nvSpPr>
        <p:spPr>
          <a:xfrm>
            <a:off x="9469745" y="552311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Dec 20XX</a:t>
            </a:r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AD31A2EC-F9FA-4DBE-9604-5ED18D71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5E1C21F-EF32-4CA2-BCB8-D7FA7A59B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76567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00161CD-EB22-4A39-B831-F62D3980F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3072384" y="453857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C7718B4-BDDD-4E7F-8025-DA784394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3214" y="38311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2DA2A55-B0D6-4B1D-A93C-3A1562BF2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8099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6A929DC-02F2-4ADC-A93C-872A1F606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437031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79E87B4-E615-4E74-83CB-FA07C6306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68604" y="2689515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E8D2BEB-7BC8-4957-9650-B7EC113AE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7017230" y="4538570"/>
            <a:ext cx="0" cy="59436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D3AC483-D528-4789-BAA6-00F430B1C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10960332" y="453556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F7EB24E-B757-4107-BD08-E192A7E5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28736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C24FC24-0FBE-418C-AB4F-A3C24E34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0774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163B222-80FB-4614-AF82-0690E0A2F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0890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D6AA3D9-0ADE-4E81-9DFD-093BF32D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640" y="3786462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61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Financials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Key metrics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72870660"/>
              </p:ext>
            </p:extLst>
          </p:nvPr>
        </p:nvGraphicFramePr>
        <p:xfrm>
          <a:off x="839788" y="2386013"/>
          <a:ext cx="4947400" cy="3339134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989480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1010642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Clients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Orders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Gross revenue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Net revenue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1100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$10,000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$7,000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$16,000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$25,000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$40,000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Revenue by year</a:t>
            </a:r>
          </a:p>
        </p:txBody>
      </p:sp>
      <p:graphicFrame>
        <p:nvGraphicFramePr>
          <p:cNvPr id="27" name="Content Placeholder 13" descr="Chart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625173597"/>
              </p:ext>
            </p:extLst>
          </p:nvPr>
        </p:nvGraphicFramePr>
        <p:xfrm>
          <a:off x="6172200" y="2386013"/>
          <a:ext cx="5183188" cy="3684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8C5D53-D866-4245-BE7D-156375DC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897FF8-1BF8-4C19-8B7E-0B92E8151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Financials table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2818971"/>
              </p:ext>
            </p:extLst>
          </p:nvPr>
        </p:nvGraphicFramePr>
        <p:xfrm>
          <a:off x="838200" y="1536700"/>
          <a:ext cx="10515600" cy="4632277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56329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1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2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3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3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DELTA</a:t>
                      </a:r>
                    </a:p>
                  </a:txBody>
                  <a:tcPr marR="274320" anchor="ctr"/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Income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Users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Average price per sale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Revenue @ 15%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Gross profit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Expenses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 &amp; marketing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5,062,500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38,400,000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151,200,000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70%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service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1,687,500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Product development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562,500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10,800,000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281,250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4,320,000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7,593,750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52,800,000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187,920,000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3E9869-80A5-41B1-AF2C-144DAE0EF1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D5DB46-4933-4971-A3A9-E1013D8C1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B2246F-CEE7-4406-BBDE-7117F1830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/>
          <a:p>
            <a:r>
              <a:rPr lang="en-US" dirty="0"/>
              <a:t>Risks and rewards</a:t>
            </a:r>
          </a:p>
        </p:txBody>
      </p:sp>
      <p:pic>
        <p:nvPicPr>
          <p:cNvPr id="47" name="Picture Placeholder 46" descr="Person drawing a line on a graph on a clear white board">
            <a:extLst>
              <a:ext uri="{FF2B5EF4-FFF2-40B4-BE49-F238E27FC236}">
                <a16:creationId xmlns:a16="http://schemas.microsoft.com/office/drawing/2014/main" id="{11BA5C3B-BBA0-484C-95FF-48C53441E84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9928" y="2105025"/>
            <a:ext cx="4178808" cy="338328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>
            <a:normAutofit/>
          </a:bodyPr>
          <a:lstStyle/>
          <a:p>
            <a:r>
              <a:rPr lang="en-US" dirty="0"/>
              <a:t>Risks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4496" y="2569464"/>
            <a:ext cx="2185416" cy="29169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New feature updates may not be popular with customers</a:t>
            </a:r>
          </a:p>
          <a:p>
            <a:r>
              <a:rPr lang="en-ZA" noProof="1"/>
              <a:t>Lack of staffing in key roles could delay product launch</a:t>
            </a:r>
          </a:p>
          <a:p>
            <a:r>
              <a:rPr lang="en-ZA" noProof="1"/>
              <a:t>Product will have more features which may require additional learning for customers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>
            <a:normAutofit/>
          </a:bodyPr>
          <a:lstStyle/>
          <a:p>
            <a:r>
              <a:rPr lang="en-US" dirty="0"/>
              <a:t>Rewards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213EBF44-0FC2-4FC4-AC05-BD5EB2F3CB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14232" y="2569464"/>
            <a:ext cx="2185416" cy="2916936"/>
          </a:xfrm>
        </p:spPr>
        <p:txBody>
          <a:bodyPr/>
          <a:lstStyle/>
          <a:p>
            <a:r>
              <a:rPr lang="en-ZA" noProof="1"/>
              <a:t>First on the market</a:t>
            </a:r>
          </a:p>
          <a:p>
            <a:r>
              <a:rPr lang="en-ZA" noProof="1"/>
              <a:t>Good publicity for the product so far, and we can build momentum from that scenario</a:t>
            </a:r>
          </a:p>
          <a:p>
            <a:r>
              <a:rPr lang="en-ZA" noProof="1"/>
              <a:t>Product testing with high-value clients have shown no issues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863A97-A73A-4927-A883-9002F499C5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A8DBFE-0476-41B3-9106-C29360C7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5201E-0D0B-4879-A91C-D4ED47D7B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rmAutofit/>
          </a:bodyPr>
          <a:lstStyle/>
          <a:p>
            <a:r>
              <a:rPr lang="en-US" dirty="0"/>
              <a:t>Key issues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4AC8A-30D4-48E3-9B06-1BA666562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871216"/>
            <a:ext cx="2066544" cy="365760"/>
          </a:xfrm>
        </p:spPr>
        <p:txBody>
          <a:bodyPr>
            <a:normAutofit/>
          </a:bodyPr>
          <a:lstStyle/>
          <a:p>
            <a:r>
              <a:rPr lang="en-US" dirty="0"/>
              <a:t>Near term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C8A25AC9-18C2-42FA-A68D-B954C9D26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/>
          <a:p>
            <a:r>
              <a:rPr lang="en-US" dirty="0"/>
              <a:t>Need funding in key roles</a:t>
            </a:r>
          </a:p>
          <a:p>
            <a:r>
              <a:rPr lang="en-US" dirty="0"/>
              <a:t>Lack of staffing will cause product delay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3195A3A-AB97-47CF-84BB-C2ADAABA59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85032" y="2871216"/>
            <a:ext cx="2066544" cy="365760"/>
          </a:xfrm>
        </p:spPr>
        <p:txBody>
          <a:bodyPr/>
          <a:lstStyle/>
          <a:p>
            <a:r>
              <a:rPr lang="en-US" dirty="0"/>
              <a:t>Long term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46B65B-FC7E-41EC-97C2-063C6F0AA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685032" y="3337560"/>
            <a:ext cx="2066544" cy="2286000"/>
          </a:xfrm>
        </p:spPr>
        <p:txBody>
          <a:bodyPr/>
          <a:lstStyle/>
          <a:p>
            <a:r>
              <a:rPr lang="en-US" dirty="0"/>
              <a:t>Need larger office space</a:t>
            </a:r>
          </a:p>
          <a:p>
            <a:r>
              <a:rPr lang="en-US" dirty="0"/>
              <a:t>Additional employees will require on-site office workspace</a:t>
            </a:r>
          </a:p>
        </p:txBody>
      </p:sp>
      <p:pic>
        <p:nvPicPr>
          <p:cNvPr id="43" name="Picture Placeholder 42" descr="Photo of two businessmen drawing a graph&#10;">
            <a:extLst>
              <a:ext uri="{FF2B5EF4-FFF2-40B4-BE49-F238E27FC236}">
                <a16:creationId xmlns:a16="http://schemas.microsoft.com/office/drawing/2014/main" id="{9B6C9607-2FE7-4BA2-A78E-6122DAAD2E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08776" y="1289304"/>
            <a:ext cx="4572000" cy="4334256"/>
          </a:xfrm>
        </p:spPr>
      </p:pic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D98E03FD-AFE5-462A-8455-5E7B34A572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8E5DF9FC-D709-4A4F-BA34-E6BD57C7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317B426A-ED12-4FB0-AEFB-637E82D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094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0" y="3566160"/>
            <a:ext cx="2743200" cy="2651760"/>
          </a:xfrm>
        </p:spPr>
        <p:txBody>
          <a:bodyPr/>
          <a:lstStyle/>
          <a:p>
            <a:r>
              <a:rPr lang="en-US" dirty="0"/>
              <a:t>Mirjam Nilsson​</a:t>
            </a:r>
          </a:p>
          <a:p>
            <a:r>
              <a:rPr lang="en-US" dirty="0"/>
              <a:t>206-555-0146</a:t>
            </a:r>
          </a:p>
          <a:p>
            <a:r>
              <a:rPr lang="en-US" dirty="0"/>
              <a:t>mirjam@contoso.com</a:t>
            </a:r>
          </a:p>
          <a:p>
            <a:r>
              <a:rPr lang="en-US" dirty="0"/>
              <a:t>www.contoso.com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77" y="405104"/>
            <a:ext cx="10515600" cy="640080"/>
          </a:xfrm>
        </p:spPr>
        <p:txBody>
          <a:bodyPr>
            <a:normAutofit/>
          </a:bodyPr>
          <a:lstStyle/>
          <a:p>
            <a:r>
              <a:rPr lang="en-ZA" dirty="0"/>
              <a:t>Theme</a:t>
            </a:r>
            <a:endParaRPr lang="en-US" dirty="0"/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AD31A2EC-F9FA-4DBE-9604-5ED18D71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graphicFrame>
        <p:nvGraphicFramePr>
          <p:cNvPr id="114" name="SmartArt Placeholder 39" descr="Org chart SmartArt graphic">
            <a:extLst>
              <a:ext uri="{FF2B5EF4-FFF2-40B4-BE49-F238E27FC236}">
                <a16:creationId xmlns:a16="http://schemas.microsoft.com/office/drawing/2014/main" id="{9246D1C6-1A75-D3AA-DCDA-B41225858B5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4194466"/>
              </p:ext>
            </p:extLst>
          </p:nvPr>
        </p:nvGraphicFramePr>
        <p:xfrm>
          <a:off x="798046" y="-467325"/>
          <a:ext cx="10515600" cy="6443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5" name="Title 1">
            <a:extLst>
              <a:ext uri="{FF2B5EF4-FFF2-40B4-BE49-F238E27FC236}">
                <a16:creationId xmlns:a16="http://schemas.microsoft.com/office/drawing/2014/main" id="{EC2BC603-374A-E063-B73E-4AD181FCBFDD}"/>
              </a:ext>
            </a:extLst>
          </p:cNvPr>
          <p:cNvSpPr txBox="1">
            <a:spLocks/>
          </p:cNvSpPr>
          <p:nvPr/>
        </p:nvSpPr>
        <p:spPr>
          <a:xfrm>
            <a:off x="605903" y="4319497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/>
          </a:p>
        </p:txBody>
      </p:sp>
      <p:sp>
        <p:nvSpPr>
          <p:cNvPr id="117" name="Title 1">
            <a:extLst>
              <a:ext uri="{FF2B5EF4-FFF2-40B4-BE49-F238E27FC236}">
                <a16:creationId xmlns:a16="http://schemas.microsoft.com/office/drawing/2014/main" id="{124D6618-8E3E-E3E1-E126-3BAF56B917C1}"/>
              </a:ext>
            </a:extLst>
          </p:cNvPr>
          <p:cNvSpPr txBox="1">
            <a:spLocks/>
          </p:cNvSpPr>
          <p:nvPr/>
        </p:nvSpPr>
        <p:spPr>
          <a:xfrm>
            <a:off x="769189" y="5389323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CE9F7EF-021A-E523-BD06-326C35951D6D}"/>
              </a:ext>
            </a:extLst>
          </p:cNvPr>
          <p:cNvSpPr txBox="1"/>
          <p:nvPr/>
        </p:nvSpPr>
        <p:spPr>
          <a:xfrm>
            <a:off x="740332" y="4528263"/>
            <a:ext cx="806723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400" b="1" dirty="0"/>
              <a:t>Why SPH?</a:t>
            </a:r>
            <a:endParaRPr lang="en-US" sz="2400" b="1" dirty="0"/>
          </a:p>
          <a:p>
            <a:r>
              <a:rPr lang="en-US" sz="2000" dirty="0"/>
              <a:t>the compressible nature of SPH is helpful in our application to </a:t>
            </a:r>
            <a:r>
              <a:rPr lang="en-US" sz="2000" b="1" dirty="0"/>
              <a:t>co-evolve</a:t>
            </a:r>
          </a:p>
          <a:p>
            <a:r>
              <a:rPr lang="en-US" sz="20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the thickness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calculate the surface tension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enforce the fluid incompressibility</a:t>
            </a:r>
          </a:p>
        </p:txBody>
      </p:sp>
    </p:spTree>
    <p:extLst>
      <p:ext uri="{BB962C8B-B14F-4D97-AF65-F5344CB8AC3E}">
        <p14:creationId xmlns:p14="http://schemas.microsoft.com/office/powerpoint/2010/main" val="3737671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77" y="405104"/>
            <a:ext cx="10515600" cy="640080"/>
          </a:xfrm>
        </p:spPr>
        <p:txBody>
          <a:bodyPr>
            <a:normAutofit/>
          </a:bodyPr>
          <a:lstStyle/>
          <a:p>
            <a:r>
              <a:rPr lang="en-ZA" dirty="0"/>
              <a:t>What is SPH method?</a:t>
            </a:r>
            <a:endParaRPr lang="en-US" dirty="0"/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AD31A2EC-F9FA-4DBE-9604-5ED18D71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115" name="Title 1">
            <a:extLst>
              <a:ext uri="{FF2B5EF4-FFF2-40B4-BE49-F238E27FC236}">
                <a16:creationId xmlns:a16="http://schemas.microsoft.com/office/drawing/2014/main" id="{EC2BC603-374A-E063-B73E-4AD181FCBFDD}"/>
              </a:ext>
            </a:extLst>
          </p:cNvPr>
          <p:cNvSpPr txBox="1">
            <a:spLocks/>
          </p:cNvSpPr>
          <p:nvPr/>
        </p:nvSpPr>
        <p:spPr>
          <a:xfrm>
            <a:off x="605903" y="4319497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/>
          </a:p>
        </p:txBody>
      </p:sp>
      <p:sp>
        <p:nvSpPr>
          <p:cNvPr id="117" name="Title 1">
            <a:extLst>
              <a:ext uri="{FF2B5EF4-FFF2-40B4-BE49-F238E27FC236}">
                <a16:creationId xmlns:a16="http://schemas.microsoft.com/office/drawing/2014/main" id="{124D6618-8E3E-E3E1-E126-3BAF56B917C1}"/>
              </a:ext>
            </a:extLst>
          </p:cNvPr>
          <p:cNvSpPr txBox="1">
            <a:spLocks/>
          </p:cNvSpPr>
          <p:nvPr/>
        </p:nvSpPr>
        <p:spPr>
          <a:xfrm>
            <a:off x="769189" y="5389323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478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77" y="405104"/>
            <a:ext cx="10515600" cy="640080"/>
          </a:xfrm>
        </p:spPr>
        <p:txBody>
          <a:bodyPr>
            <a:normAutofit/>
          </a:bodyPr>
          <a:lstStyle/>
          <a:p>
            <a:r>
              <a:rPr lang="en-ZA" dirty="0"/>
              <a:t>Structure</a:t>
            </a:r>
            <a:endParaRPr lang="en-US" dirty="0"/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AD31A2EC-F9FA-4DBE-9604-5ED18D71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115" name="Title 1">
            <a:extLst>
              <a:ext uri="{FF2B5EF4-FFF2-40B4-BE49-F238E27FC236}">
                <a16:creationId xmlns:a16="http://schemas.microsoft.com/office/drawing/2014/main" id="{EC2BC603-374A-E063-B73E-4AD181FCBFDD}"/>
              </a:ext>
            </a:extLst>
          </p:cNvPr>
          <p:cNvSpPr txBox="1">
            <a:spLocks/>
          </p:cNvSpPr>
          <p:nvPr/>
        </p:nvSpPr>
        <p:spPr>
          <a:xfrm>
            <a:off x="605903" y="4319497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/>
          </a:p>
        </p:txBody>
      </p:sp>
      <p:sp>
        <p:nvSpPr>
          <p:cNvPr id="117" name="Title 1">
            <a:extLst>
              <a:ext uri="{FF2B5EF4-FFF2-40B4-BE49-F238E27FC236}">
                <a16:creationId xmlns:a16="http://schemas.microsoft.com/office/drawing/2014/main" id="{124D6618-8E3E-E3E1-E126-3BAF56B917C1}"/>
              </a:ext>
            </a:extLst>
          </p:cNvPr>
          <p:cNvSpPr txBox="1">
            <a:spLocks/>
          </p:cNvSpPr>
          <p:nvPr/>
        </p:nvSpPr>
        <p:spPr>
          <a:xfrm>
            <a:off x="769189" y="5389323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/>
          </a:p>
        </p:txBody>
      </p:sp>
      <p:graphicFrame>
        <p:nvGraphicFramePr>
          <p:cNvPr id="10" name="SmartArt Placeholder 39" descr="Org chart SmartArt graphic">
            <a:extLst>
              <a:ext uri="{FF2B5EF4-FFF2-40B4-BE49-F238E27FC236}">
                <a16:creationId xmlns:a16="http://schemas.microsoft.com/office/drawing/2014/main" id="{1E0A5D0C-96AC-E82E-5342-98480828C2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646942"/>
              </p:ext>
            </p:extLst>
          </p:nvPr>
        </p:nvGraphicFramePr>
        <p:xfrm>
          <a:off x="838200" y="1474930"/>
          <a:ext cx="10515600" cy="3960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3628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 fontScale="90000"/>
          </a:bodyPr>
          <a:lstStyle/>
          <a:p>
            <a:r>
              <a:rPr lang="en-ZA" dirty="0"/>
              <a:t>Mission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At Contoso, we empower organizations to foster collaborative thinking to drive workplace innovation. We believe that a company should act as a community and use tools to communicate quickly and efficiently. </a:t>
            </a:r>
          </a:p>
        </p:txBody>
      </p:sp>
      <p:pic>
        <p:nvPicPr>
          <p:cNvPr id="17" name="Picture Placeholder 16" descr="team member&#10;">
            <a:extLst>
              <a:ext uri="{FF2B5EF4-FFF2-40B4-BE49-F238E27FC236}">
                <a16:creationId xmlns:a16="http://schemas.microsoft.com/office/drawing/2014/main" id="{675F9124-3F84-4444-8B6D-EC5BE819EF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9048" y="777240"/>
            <a:ext cx="5184648" cy="5303520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/>
          <a:lstStyle/>
          <a:p>
            <a:r>
              <a:rPr lang="en-US" dirty="0"/>
              <a:t>Management team</a:t>
            </a:r>
          </a:p>
        </p:txBody>
      </p:sp>
      <p:pic>
        <p:nvPicPr>
          <p:cNvPr id="29" name="Picture Placeholder 28" descr="team member&#10;&#10;">
            <a:extLst>
              <a:ext uri="{FF2B5EF4-FFF2-40B4-BE49-F238E27FC236}">
                <a16:creationId xmlns:a16="http://schemas.microsoft.com/office/drawing/2014/main" id="{F3880EE0-FA5E-42D5-8271-3D73977F580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46CE38-1E0F-4E8B-92C5-39AA77E524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5249545"/>
            <a:ext cx="2103438" cy="274320"/>
          </a:xfrm>
        </p:spPr>
        <p:txBody>
          <a:bodyPr/>
          <a:lstStyle/>
          <a:p>
            <a:r>
              <a:rPr lang="en-US" dirty="0"/>
              <a:t>Takuma Hayashi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66AEC90-7B36-4B7B-90E9-89D6600D065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7882" y="5538152"/>
            <a:ext cx="2103438" cy="274320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pic>
        <p:nvPicPr>
          <p:cNvPr id="31" name="Picture Placeholder 30" descr="team member&#10;">
            <a:extLst>
              <a:ext uri="{FF2B5EF4-FFF2-40B4-BE49-F238E27FC236}">
                <a16:creationId xmlns:a16="http://schemas.microsoft.com/office/drawing/2014/main" id="{963A2FFE-2780-42AE-81A7-8E51ABEAA92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42360" y="1975104"/>
            <a:ext cx="2103120" cy="3017520"/>
          </a:xfrm>
          <a:ln w="88900">
            <a:miter lim="800000"/>
          </a:ln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233B739-EA91-40DC-B361-7B22D9E5992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42678" y="5249545"/>
            <a:ext cx="2103438" cy="274320"/>
          </a:xfrm>
        </p:spPr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5A8A7FE-7A5C-4B0A-948C-EBDCA6269E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42360" y="5538152"/>
            <a:ext cx="2103438" cy="274320"/>
          </a:xfrm>
        </p:spPr>
        <p:txBody>
          <a:bodyPr/>
          <a:lstStyle/>
          <a:p>
            <a:r>
              <a:rPr lang="en-US" dirty="0"/>
              <a:t>Chief Executive Officer</a:t>
            </a:r>
          </a:p>
        </p:txBody>
      </p:sp>
      <p:pic>
        <p:nvPicPr>
          <p:cNvPr id="33" name="Picture Placeholder 32" descr="team member&#10;">
            <a:extLst>
              <a:ext uri="{FF2B5EF4-FFF2-40B4-BE49-F238E27FC236}">
                <a16:creationId xmlns:a16="http://schemas.microsoft.com/office/drawing/2014/main" id="{8B46ED40-52D9-4BE3-B014-96BEF445BF4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4652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40EF05F-D143-4A4E-A3CF-65E5CF2A0B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46204" y="5249545"/>
            <a:ext cx="2103438" cy="274320"/>
          </a:xfrm>
        </p:spPr>
        <p:txBody>
          <a:bodyPr/>
          <a:lstStyle/>
          <a:p>
            <a:r>
              <a:rPr lang="en-US" dirty="0"/>
              <a:t>Flora Berggren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39DE219-A942-4567-A75F-69E0C6CE125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445886" y="5538152"/>
            <a:ext cx="2103438" cy="274320"/>
          </a:xfrm>
        </p:spPr>
        <p:txBody>
          <a:bodyPr/>
          <a:lstStyle/>
          <a:p>
            <a:r>
              <a:rPr lang="en-US" dirty="0"/>
              <a:t>Chief Operations Officer</a:t>
            </a:r>
          </a:p>
        </p:txBody>
      </p:sp>
      <p:pic>
        <p:nvPicPr>
          <p:cNvPr id="35" name="Picture Placeholder 34" descr="team member&#10;">
            <a:extLst>
              <a:ext uri="{FF2B5EF4-FFF2-40B4-BE49-F238E27FC236}">
                <a16:creationId xmlns:a16="http://schemas.microsoft.com/office/drawing/2014/main" id="{1B597EEE-4474-45F3-BE85-85AEEA6ADE8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5068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03C7179-C3FF-46C1-8E01-AC087B88C23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249412" y="5249545"/>
            <a:ext cx="2103438" cy="274320"/>
          </a:xfrm>
        </p:spPr>
        <p:txBody>
          <a:bodyPr/>
          <a:lstStyle/>
          <a:p>
            <a:r>
              <a:rPr lang="en-US" dirty="0"/>
              <a:t>Rajesh Santoshi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B1CDB23-6AD9-45A0-9AF3-29C62C3D58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249094" y="5538152"/>
            <a:ext cx="2103438" cy="274320"/>
          </a:xfrm>
        </p:spPr>
        <p:txBody>
          <a:bodyPr/>
          <a:lstStyle/>
          <a:p>
            <a:r>
              <a:rPr lang="en-US" dirty="0"/>
              <a:t>VP Marketing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9FF936-8D81-42BA-AE11-83A5B336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B76C5-C47C-4947-B895-9BBB7C93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 fontScale="90000"/>
          </a:bodyPr>
          <a:lstStyle/>
          <a:p>
            <a:r>
              <a:rPr lang="en-US" dirty="0"/>
              <a:t>The team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ACEAC8-9981-4A69-A3CD-BABCCC4776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64BDA-6240-43FA-897D-C5284AC3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40" name="SmartArt Placeholder 39" descr="Org chart SmartArt graphic">
            <a:extLst>
              <a:ext uri="{FF2B5EF4-FFF2-40B4-BE49-F238E27FC236}">
                <a16:creationId xmlns:a16="http://schemas.microsoft.com/office/drawing/2014/main" id="{2639E283-05D4-48C9-A81B-58E81C4669D7}"/>
              </a:ext>
            </a:extLst>
          </p:cNvPr>
          <p:cNvGraphicFramePr>
            <a:graphicFrameLocks noGrp="1"/>
          </p:cNvGraphicFramePr>
          <p:nvPr>
            <p:ph type="dgm" sz="quarter" idx="27"/>
            <p:extLst>
              <p:ext uri="{D42A27DB-BD31-4B8C-83A1-F6EECF244321}">
                <p14:modId xmlns:p14="http://schemas.microsoft.com/office/powerpoint/2010/main" val="3212208508"/>
              </p:ext>
            </p:extLst>
          </p:nvPr>
        </p:nvGraphicFramePr>
        <p:xfrm>
          <a:off x="1087438" y="2038350"/>
          <a:ext cx="10515600" cy="3960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Market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3312" y="3548340"/>
            <a:ext cx="2743200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Remote work is more popular than ever, and companies are thinking about tools that create effective communication                across teams.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E1D7404-44B2-41E5-9B1C-26216EB1EC6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759452" y="3548340"/>
            <a:ext cx="2743200" cy="2286000"/>
          </a:xfrm>
        </p:spPr>
        <p:txBody>
          <a:bodyPr/>
          <a:lstStyle/>
          <a:p>
            <a:r>
              <a:rPr lang="en-US" dirty="0"/>
              <a:t>Market trends will continue rising based on projections, which provides an opportunity for greater business reach in                     the region.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91CD11A-AD36-4E45-855A-2546C295CEB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65592" y="3548340"/>
            <a:ext cx="2743200" cy="2286000"/>
          </a:xfrm>
        </p:spPr>
        <p:txBody>
          <a:bodyPr/>
          <a:lstStyle/>
          <a:p>
            <a:r>
              <a:rPr lang="en-US" dirty="0"/>
              <a:t>Our product cost is low, which gives us a market advantage.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BEAB-4380-4A47-B648-13315E04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5" name="Graphic 24" descr="Tools outline">
            <a:extLst>
              <a:ext uri="{FF2B5EF4-FFF2-40B4-BE49-F238E27FC236}">
                <a16:creationId xmlns:a16="http://schemas.microsoft.com/office/drawing/2014/main" id="{7E436211-2D54-47AE-BB55-F32290DDB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58390" y="2705418"/>
            <a:ext cx="731520" cy="731520"/>
          </a:xfrm>
          <a:prstGeom prst="rect">
            <a:avLst/>
          </a:prstGeom>
        </p:spPr>
      </p:pic>
      <p:pic>
        <p:nvPicPr>
          <p:cNvPr id="27" name="Graphic 26" descr="Bar graph with upward trend outline">
            <a:extLst>
              <a:ext uri="{FF2B5EF4-FFF2-40B4-BE49-F238E27FC236}">
                <a16:creationId xmlns:a16="http://schemas.microsoft.com/office/drawing/2014/main" id="{64F99BBE-1996-4227-A4DE-D13CD35149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65292" y="2727326"/>
            <a:ext cx="731520" cy="731520"/>
          </a:xfrm>
          <a:prstGeom prst="rect">
            <a:avLst/>
          </a:prstGeom>
        </p:spPr>
      </p:pic>
      <p:pic>
        <p:nvPicPr>
          <p:cNvPr id="29" name="Graphic 28" descr="Money outline">
            <a:extLst>
              <a:ext uri="{FF2B5EF4-FFF2-40B4-BE49-F238E27FC236}">
                <a16:creationId xmlns:a16="http://schemas.microsoft.com/office/drawing/2014/main" id="{2EE071B9-4843-404F-95CC-3894A5FAD6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71940" y="2739633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Opportunities </a:t>
            </a:r>
          </a:p>
        </p:txBody>
      </p:sp>
      <p:sp>
        <p:nvSpPr>
          <p:cNvPr id="40" name="Content Placeholder 28">
            <a:extLst>
              <a:ext uri="{FF2B5EF4-FFF2-40B4-BE49-F238E27FC236}">
                <a16:creationId xmlns:a16="http://schemas.microsoft.com/office/drawing/2014/main" id="{DA2C1685-839D-BB46-B1E8-A38664748DC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657183" y="2411516"/>
            <a:ext cx="4114800" cy="274320"/>
          </a:xfrm>
        </p:spPr>
        <p:txBody>
          <a:bodyPr/>
          <a:lstStyle/>
          <a:p>
            <a:r>
              <a:rPr lang="en-US" dirty="0"/>
              <a:t>Market gap</a:t>
            </a:r>
          </a:p>
        </p:txBody>
      </p:sp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032280DC-AEF9-204E-A92B-A433E91E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7183" y="2707071"/>
            <a:ext cx="4114800" cy="7315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Few, if any, products on the market help customers like we do</a:t>
            </a:r>
          </a:p>
        </p:txBody>
      </p:sp>
      <p:sp>
        <p:nvSpPr>
          <p:cNvPr id="43" name="Content Placeholder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657183" y="3567512"/>
            <a:ext cx="4114800" cy="274320"/>
          </a:xfrm>
        </p:spPr>
        <p:txBody>
          <a:bodyPr/>
          <a:lstStyle/>
          <a:p>
            <a:r>
              <a:rPr lang="en-US" dirty="0"/>
              <a:t>Customers</a:t>
            </a:r>
          </a:p>
        </p:txBody>
      </p:sp>
      <p:sp>
        <p:nvSpPr>
          <p:cNvPr id="42" name="Content Placeholder 30">
            <a:extLst>
              <a:ext uri="{FF2B5EF4-FFF2-40B4-BE49-F238E27FC236}">
                <a16:creationId xmlns:a16="http://schemas.microsoft.com/office/drawing/2014/main" id="{F040CB1D-0082-0741-910A-688CA713152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66% of US consumers spend money on multiple products that only partially resolves their issue</a:t>
            </a:r>
          </a:p>
        </p:txBody>
      </p:sp>
      <p:sp>
        <p:nvSpPr>
          <p:cNvPr id="45" name="Content Placeholder 33">
            <a:extLst>
              <a:ext uri="{FF2B5EF4-FFF2-40B4-BE49-F238E27FC236}">
                <a16:creationId xmlns:a16="http://schemas.microsoft.com/office/drawing/2014/main" id="{C911C704-AC3A-3B4A-818C-F79DBA6526F6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657183" y="4737597"/>
            <a:ext cx="4114800" cy="274320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sp>
        <p:nvSpPr>
          <p:cNvPr id="44" name="Content Placeholder 32">
            <a:extLst>
              <a:ext uri="{FF2B5EF4-FFF2-40B4-BE49-F238E27FC236}">
                <a16:creationId xmlns:a16="http://schemas.microsoft.com/office/drawing/2014/main" id="{F52A6075-6FBF-5D4F-8457-C7E43D8C6DE0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Millennials account for about a quarter of the $48 billion spent on other products in 2018</a:t>
            </a:r>
          </a:p>
          <a:p>
            <a:endParaRPr lang="en-US" dirty="0"/>
          </a:p>
        </p:txBody>
      </p:sp>
      <p:sp>
        <p:nvSpPr>
          <p:cNvPr id="41" name="Content Placeholder 29">
            <a:extLst>
              <a:ext uri="{FF2B5EF4-FFF2-40B4-BE49-F238E27FC236}">
                <a16:creationId xmlns:a16="http://schemas.microsoft.com/office/drawing/2014/main" id="{C9FA8C80-0154-4B4D-9712-FE3DB4C3C6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04811" y="2411516"/>
            <a:ext cx="4114800" cy="274320"/>
          </a:xfrm>
        </p:spPr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8F90BA52-ED8F-7744-B135-D2F22EC0C84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Loss of productivity costing consumers thousands of dollars </a:t>
            </a:r>
          </a:p>
        </p:txBody>
      </p:sp>
      <p:sp>
        <p:nvSpPr>
          <p:cNvPr id="47" name="Content Placeholder 35">
            <a:extLst>
              <a:ext uri="{FF2B5EF4-FFF2-40B4-BE49-F238E27FC236}">
                <a16:creationId xmlns:a16="http://schemas.microsoft.com/office/drawing/2014/main" id="{DA3D0C66-F3DC-0A49-B50D-9EA3966FF404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6404811" y="3570539"/>
            <a:ext cx="4114800" cy="274320"/>
          </a:xfrm>
        </p:spPr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46" name="Content Placeholder 34">
            <a:extLst>
              <a:ext uri="{FF2B5EF4-FFF2-40B4-BE49-F238E27FC236}">
                <a16:creationId xmlns:a16="http://schemas.microsoft.com/office/drawing/2014/main" id="{9E2D7212-9D44-BA47-91D4-3FB11FDCE39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Customers want something that is easy to use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D9D39-4DE1-4E77-8802-B35DBFFF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4FF3F717-9619-4E3E-B7E1-224C2BAE421F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{6C347D5B-1FA0-4E1C-81D9-3CF94C2B3676}tf10081922_win32</Template>
  <TotalTime>102</TotalTime>
  <Words>720</Words>
  <Application>Microsoft Office PowerPoint</Application>
  <PresentationFormat>Widescreen</PresentationFormat>
  <Paragraphs>265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Quire Sans Pro Light</vt:lpstr>
      <vt:lpstr>Tisa Offc Serif Pro</vt:lpstr>
      <vt:lpstr>Office Theme</vt:lpstr>
      <vt:lpstr>Thin-Film Smoothed Particle Hydrodynamics Fluid</vt:lpstr>
      <vt:lpstr>Theme</vt:lpstr>
      <vt:lpstr>What is SPH method?</vt:lpstr>
      <vt:lpstr>Structure</vt:lpstr>
      <vt:lpstr>Mission statement</vt:lpstr>
      <vt:lpstr>Management team</vt:lpstr>
      <vt:lpstr>The team</vt:lpstr>
      <vt:lpstr>Market summary</vt:lpstr>
      <vt:lpstr>Opportunities </vt:lpstr>
      <vt:lpstr>Business overview</vt:lpstr>
      <vt:lpstr>Business concept</vt:lpstr>
      <vt:lpstr>Goals and objectives</vt:lpstr>
      <vt:lpstr>Financials </vt:lpstr>
      <vt:lpstr>Financials table</vt:lpstr>
      <vt:lpstr>Risks and rewards</vt:lpstr>
      <vt:lpstr>Key issues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Thin-Film Smoothed Particle Hydrodynamics Fluid</dc:title>
  <dc:creator>Zhiqi Li (FA Talent)</dc:creator>
  <cp:lastModifiedBy>li zhiqi</cp:lastModifiedBy>
  <cp:revision>4</cp:revision>
  <dcterms:created xsi:type="dcterms:W3CDTF">2022-05-21T05:13:26Z</dcterms:created>
  <dcterms:modified xsi:type="dcterms:W3CDTF">2022-05-21T07:08:46Z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